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5"/>
  </p:notesMasterIdLst>
  <p:sldIdLst>
    <p:sldId id="258" r:id="rId5"/>
    <p:sldId id="270" r:id="rId6"/>
    <p:sldId id="7120" r:id="rId7"/>
    <p:sldId id="7106" r:id="rId8"/>
    <p:sldId id="7102" r:id="rId9"/>
    <p:sldId id="7100" r:id="rId10"/>
    <p:sldId id="7104" r:id="rId11"/>
    <p:sldId id="271" r:id="rId12"/>
    <p:sldId id="7107" r:id="rId13"/>
    <p:sldId id="7108" r:id="rId14"/>
    <p:sldId id="7109" r:id="rId15"/>
    <p:sldId id="7110" r:id="rId16"/>
    <p:sldId id="7111" r:id="rId17"/>
    <p:sldId id="7112" r:id="rId18"/>
    <p:sldId id="7113" r:id="rId19"/>
    <p:sldId id="7114" r:id="rId20"/>
    <p:sldId id="7115" r:id="rId21"/>
    <p:sldId id="7121" r:id="rId22"/>
    <p:sldId id="7116" r:id="rId23"/>
    <p:sldId id="7119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46"/>
    <p:restoredTop sz="86520"/>
  </p:normalViewPr>
  <p:slideViewPr>
    <p:cSldViewPr snapToGrid="0">
      <p:cViewPr varScale="1">
        <p:scale>
          <a:sx n="94" d="100"/>
          <a:sy n="94" d="100"/>
        </p:scale>
        <p:origin x="10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D6E957-2466-4656-B03D-A6AA5F05D8FA}" type="datetimeFigureOut">
              <a:rPr lang="en-US" smtClean="0"/>
              <a:t>12/15/22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69388-40D6-4B20-8654-E1D699B51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6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Rob Example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69388-40D6-4B20-8654-E1D699B51A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18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Rob Example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69388-40D6-4B20-8654-E1D699B51AF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63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Mendi Example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69388-40D6-4B20-8654-E1D699B51AF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51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Eddy Example 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69388-40D6-4B20-8654-E1D699B51AF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2486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Rob Example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69388-40D6-4B20-8654-E1D699B51AF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6865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Eddy Example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69388-40D6-4B20-8654-E1D699B51AF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555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Rob Example 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69388-40D6-4B20-8654-E1D699B51AF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34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Mendi Example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72110-6E93-4EA3-A5AE-B8FF3BFE29E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336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Eddy Example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69388-40D6-4B20-8654-E1D699B51AF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905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Rob Example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69388-40D6-4B20-8654-E1D699B51AF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299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Mendi Example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69388-40D6-4B20-8654-E1D699B51AF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08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Eddy Example 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69388-40D6-4B20-8654-E1D699B51AF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113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Rob Example 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69388-40D6-4B20-8654-E1D699B51AF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042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Mendi Example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69388-40D6-4B20-8654-E1D699B51AF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361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Eddy Example 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69388-40D6-4B20-8654-E1D699B51AF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33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0" y="0"/>
            <a:ext cx="12192001" cy="6859788"/>
            <a:chOff x="0" y="0"/>
            <a:chExt cx="12192001" cy="6859788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2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2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5" r="27862"/>
            <a:stretch/>
          </p:blipFill>
          <p:spPr>
            <a:xfrm>
              <a:off x="9144001" y="1788"/>
              <a:ext cx="3048000" cy="6858000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 userDrawn="1"/>
        </p:nvSpPr>
        <p:spPr>
          <a:xfrm>
            <a:off x="0" y="4376360"/>
            <a:ext cx="12192000" cy="149961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90791" y="4628949"/>
            <a:ext cx="9359061" cy="49244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b" anchorCtr="0">
            <a:sp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bg1"/>
                </a:solidFill>
                <a:latin typeface="Franklin Gothic Medium" charset="0"/>
                <a:ea typeface="Franklin Gothic Medium" charset="0"/>
                <a:cs typeface="Franklin Gothic Medium" charset="0"/>
              </a:defRPr>
            </a:lvl1pPr>
          </a:lstStyle>
          <a:p>
            <a:r>
              <a:rPr lang="en-US" sz="320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Presentation title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002A7A-E0CB-4E02-ADB3-635E847B3F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4605" b="37595"/>
          <a:stretch/>
        </p:blipFill>
        <p:spPr>
          <a:xfrm>
            <a:off x="8917757" y="551475"/>
            <a:ext cx="2832008" cy="83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34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0" y="1"/>
            <a:ext cx="12192001" cy="1155292"/>
            <a:chOff x="0" y="1"/>
            <a:chExt cx="12192001" cy="1155292"/>
          </a:xfrm>
        </p:grpSpPr>
        <p:pic>
          <p:nvPicPr>
            <p:cNvPr id="22" name="Picture 21"/>
            <p:cNvPicPr>
              <a:picLocks noChangeAspect="1"/>
            </p:cNvPicPr>
            <p:nvPr userDrawn="1"/>
          </p:nvPicPr>
          <p:blipFill rotWithShape="1">
            <a:blip r:embed="rId2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83155"/>
            <a:stretch/>
          </p:blipFill>
          <p:spPr>
            <a:xfrm>
              <a:off x="0" y="1"/>
              <a:ext cx="9144000" cy="1155292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 userDrawn="1"/>
          </p:nvPicPr>
          <p:blipFill rotWithShape="1">
            <a:blip r:embed="rId2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5" r="27862" b="83180"/>
            <a:stretch/>
          </p:blipFill>
          <p:spPr>
            <a:xfrm>
              <a:off x="9144001" y="1788"/>
              <a:ext cx="3048000" cy="1153503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 userDrawn="1"/>
        </p:nvSpPr>
        <p:spPr>
          <a:xfrm>
            <a:off x="0" y="1155292"/>
            <a:ext cx="12192000" cy="57106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6358270"/>
            <a:ext cx="12192000" cy="49973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41113" y="365760"/>
            <a:ext cx="11216640" cy="400110"/>
          </a:xfrm>
          <a:prstGeom prst="rect">
            <a:avLst/>
          </a:prstGeom>
        </p:spPr>
        <p:txBody>
          <a:bodyPr anchor="t" anchorCtr="0"/>
          <a:lstStyle>
            <a:lvl1pPr>
              <a:defRPr b="0">
                <a:solidFill>
                  <a:schemeClr val="tx2"/>
                </a:solidFill>
                <a:latin typeface="Franklin Gothic Medium"/>
                <a:cs typeface="Franklin Gothic Medium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ounded Rectangle 8"/>
          <p:cNvSpPr/>
          <p:nvPr userDrawn="1"/>
        </p:nvSpPr>
        <p:spPr>
          <a:xfrm>
            <a:off x="400051" y="1514476"/>
            <a:ext cx="11430000" cy="4557712"/>
          </a:xfrm>
          <a:prstGeom prst="roundRect">
            <a:avLst/>
          </a:prstGeom>
          <a:noFill/>
          <a:ln w="3175">
            <a:solidFill>
              <a:srgbClr val="B2B3B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899578" y="6476935"/>
            <a:ext cx="775113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Out of Home Advertising Association of America 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03" y="6505895"/>
            <a:ext cx="319375" cy="204073"/>
          </a:xfrm>
          <a:prstGeom prst="rect">
            <a:avLst/>
          </a:prstGeom>
        </p:spPr>
      </p:pic>
      <p:sp>
        <p:nvSpPr>
          <p:cNvPr id="13" name="Slide Number Placeholder 13">
            <a:extLst>
              <a:ext uri="{FF2B5EF4-FFF2-40B4-BE49-F238E27FC236}">
                <a16:creationId xmlns:a16="http://schemas.microsoft.com/office/drawing/2014/main" id="{F3F0B876-5771-47AF-A4D0-ADD8783DA1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591115" y="6488903"/>
            <a:ext cx="418012" cy="258839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rgbClr val="FFFFFF"/>
                </a:solidFill>
                <a:latin typeface="Franklin Gothic heavy"/>
                <a:cs typeface="Franklin Gothic heavy"/>
              </a:defRPr>
            </a:lvl1pPr>
          </a:lstStyle>
          <a:p>
            <a:fld id="{D34DACC3-9742-4940-92E6-4CAB853A32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61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ividual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0" y="1"/>
            <a:ext cx="12192001" cy="1155292"/>
            <a:chOff x="0" y="1"/>
            <a:chExt cx="12192001" cy="1155292"/>
          </a:xfrm>
        </p:grpSpPr>
        <p:pic>
          <p:nvPicPr>
            <p:cNvPr id="22" name="Picture 21"/>
            <p:cNvPicPr>
              <a:picLocks noChangeAspect="1"/>
            </p:cNvPicPr>
            <p:nvPr userDrawn="1"/>
          </p:nvPicPr>
          <p:blipFill rotWithShape="1">
            <a:blip r:embed="rId2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83155"/>
            <a:stretch/>
          </p:blipFill>
          <p:spPr>
            <a:xfrm>
              <a:off x="0" y="1"/>
              <a:ext cx="9144000" cy="1155292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 userDrawn="1"/>
          </p:nvPicPr>
          <p:blipFill rotWithShape="1">
            <a:blip r:embed="rId2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5" r="27862" b="83180"/>
            <a:stretch/>
          </p:blipFill>
          <p:spPr>
            <a:xfrm>
              <a:off x="9144001" y="1788"/>
              <a:ext cx="3048000" cy="1153503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 userDrawn="1"/>
        </p:nvSpPr>
        <p:spPr>
          <a:xfrm>
            <a:off x="0" y="1155292"/>
            <a:ext cx="12192000" cy="57106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6358270"/>
            <a:ext cx="12192000" cy="49973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41113" y="365760"/>
            <a:ext cx="11216640" cy="400110"/>
          </a:xfrm>
          <a:prstGeom prst="rect">
            <a:avLst/>
          </a:prstGeom>
        </p:spPr>
        <p:txBody>
          <a:bodyPr anchor="t" anchorCtr="0"/>
          <a:lstStyle>
            <a:lvl1pPr>
              <a:defRPr b="0">
                <a:solidFill>
                  <a:schemeClr val="tx2"/>
                </a:solidFill>
                <a:latin typeface="Franklin Gothic Medium"/>
                <a:cs typeface="Franklin Gothic Medium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ounded Rectangle 8"/>
          <p:cNvSpPr/>
          <p:nvPr userDrawn="1"/>
        </p:nvSpPr>
        <p:spPr>
          <a:xfrm>
            <a:off x="400051" y="1514476"/>
            <a:ext cx="11430000" cy="4557712"/>
          </a:xfrm>
          <a:prstGeom prst="roundRect">
            <a:avLst/>
          </a:prstGeom>
          <a:noFill/>
          <a:ln w="3175">
            <a:solidFill>
              <a:srgbClr val="B2B3B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899578" y="6476935"/>
            <a:ext cx="775113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Out of Home Advertising Association of America 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03" y="6505895"/>
            <a:ext cx="319375" cy="204073"/>
          </a:xfrm>
          <a:prstGeom prst="rect">
            <a:avLst/>
          </a:prstGeom>
        </p:spPr>
      </p:pic>
      <p:sp>
        <p:nvSpPr>
          <p:cNvPr id="13" name="Slide Number Placeholder 13">
            <a:extLst>
              <a:ext uri="{FF2B5EF4-FFF2-40B4-BE49-F238E27FC236}">
                <a16:creationId xmlns:a16="http://schemas.microsoft.com/office/drawing/2014/main" id="{CCE4D3B3-BB8B-4748-B23A-34CF51A4A2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591115" y="6488903"/>
            <a:ext cx="418012" cy="258839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rgbClr val="FFFFFF"/>
                </a:solidFill>
                <a:latin typeface="Franklin Gothic heavy"/>
                <a:cs typeface="Franklin Gothic heavy"/>
              </a:defRPr>
            </a:lvl1pPr>
          </a:lstStyle>
          <a:p>
            <a:fld id="{D34DACC3-9742-4940-92E6-4CAB853A32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57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1107190" y="1588342"/>
            <a:ext cx="994351" cy="61101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972600" y="1763267"/>
            <a:ext cx="10251200" cy="202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3164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7447" y="265587"/>
            <a:ext cx="6096000" cy="252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b="0" i="0">
                <a:solidFill>
                  <a:schemeClr val="accent1"/>
                </a:solidFill>
                <a:latin typeface="Helvetica Light" panose="020B0403020202020204" pitchFamily="34" charset="0"/>
              </a:defRPr>
            </a:lvl1pPr>
            <a:lvl2pPr>
              <a:defRPr sz="1067" b="1">
                <a:solidFill>
                  <a:schemeClr val="accent1"/>
                </a:solidFill>
              </a:defRPr>
            </a:lvl2pPr>
            <a:lvl3pPr>
              <a:defRPr sz="1067" b="1">
                <a:solidFill>
                  <a:schemeClr val="accent1"/>
                </a:solidFill>
              </a:defRPr>
            </a:lvl3pPr>
            <a:lvl4pPr>
              <a:defRPr sz="1067" b="1">
                <a:solidFill>
                  <a:schemeClr val="accent1"/>
                </a:solidFill>
              </a:defRPr>
            </a:lvl4pPr>
            <a:lvl5pPr>
              <a:defRPr sz="1067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449" y="518160"/>
            <a:ext cx="11403471" cy="433739"/>
          </a:xfrm>
          <a:prstGeom prst="rect">
            <a:avLst/>
          </a:prstGeom>
        </p:spPr>
        <p:txBody>
          <a:bodyPr/>
          <a:lstStyle>
            <a:lvl1pPr>
              <a:defRPr sz="2400" b="0" i="0">
                <a:latin typeface="Helvetica Light" panose="020B0403020202020204" pitchFamily="34" charset="0"/>
                <a:ea typeface="Helvetica Light" panose="020B0403020202020204" pitchFamily="34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7449" y="951900"/>
            <a:ext cx="11403471" cy="3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609585" indent="0">
              <a:buNone/>
              <a:defRPr sz="1333">
                <a:solidFill>
                  <a:schemeClr val="tx2"/>
                </a:solidFill>
              </a:defRPr>
            </a:lvl2pPr>
            <a:lvl3pPr marL="1219170" indent="0">
              <a:buNone/>
              <a:defRPr sz="1333">
                <a:solidFill>
                  <a:schemeClr val="tx2"/>
                </a:solidFill>
              </a:defRPr>
            </a:lvl3pPr>
            <a:lvl4pPr marL="1828754" indent="0">
              <a:buNone/>
              <a:defRPr sz="1333">
                <a:solidFill>
                  <a:schemeClr val="tx2"/>
                </a:solidFill>
              </a:defRPr>
            </a:lvl4pPr>
            <a:lvl5pPr marL="2438339" indent="0">
              <a:buNone/>
              <a:defRPr sz="133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77449" y="1634068"/>
            <a:ext cx="11402836" cy="4129617"/>
          </a:xfrm>
          <a:prstGeom prst="rect">
            <a:avLst/>
          </a:prstGeom>
        </p:spPr>
        <p:txBody>
          <a:bodyPr/>
          <a:lstStyle>
            <a:lvl1pPr marL="307840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 b="0" i="0">
                <a:latin typeface="Helvetica Light" panose="020B0403020202020204" pitchFamily="34" charset="0"/>
              </a:defRPr>
            </a:lvl1pPr>
            <a:lvl2pPr marL="841227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 b="0" i="0">
                <a:latin typeface="Helvetica Light" panose="020B0403020202020204" pitchFamily="34" charset="0"/>
              </a:defRPr>
            </a:lvl2pPr>
            <a:lvl3pPr marL="1374614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 b="0" i="0">
                <a:latin typeface="Helvetica Light" panose="020B0403020202020204" pitchFamily="34" charset="0"/>
              </a:defRPr>
            </a:lvl3pPr>
            <a:lvl4pPr marL="1984198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 b="0" i="0">
                <a:latin typeface="Helvetica Light" panose="020B0403020202020204" pitchFamily="34" charset="0"/>
              </a:defRPr>
            </a:lvl4pPr>
            <a:lvl5pPr marL="2593783" indent="-228594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charset="0"/>
              <a:buChar char="•"/>
              <a:defRPr sz="1400" b="0" i="0">
                <a:latin typeface="Helvetica Light" panose="020B04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7162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F4272A4F-AD28-DFEA-4ECE-86FC4FC941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26800" cy="6315075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6299200"/>
            <a:ext cx="12192000" cy="571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11591115" y="6488903"/>
            <a:ext cx="418012" cy="258839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rgbClr val="FFFFFF"/>
                </a:solidFill>
                <a:latin typeface="Franklin Gothic heavy"/>
                <a:cs typeface="Franklin Gothic heavy"/>
              </a:defRPr>
            </a:lvl1pPr>
          </a:lstStyle>
          <a:p>
            <a:fld id="{D34DACC3-9742-4940-92E6-4CAB853A32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899578" y="6464235"/>
            <a:ext cx="775113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Out of Home Advertising Association of America 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03" y="6493195"/>
            <a:ext cx="319375" cy="20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63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0" y="1"/>
            <a:ext cx="12192001" cy="1155292"/>
            <a:chOff x="0" y="1"/>
            <a:chExt cx="12192001" cy="1155292"/>
          </a:xfrm>
        </p:grpSpPr>
        <p:pic>
          <p:nvPicPr>
            <p:cNvPr id="21" name="Picture 20"/>
            <p:cNvPicPr>
              <a:picLocks noChangeAspect="1"/>
            </p:cNvPicPr>
            <p:nvPr userDrawn="1"/>
          </p:nvPicPr>
          <p:blipFill rotWithShape="1">
            <a:blip r:embed="rId2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83155"/>
            <a:stretch/>
          </p:blipFill>
          <p:spPr>
            <a:xfrm>
              <a:off x="0" y="1"/>
              <a:ext cx="9144000" cy="115529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 userDrawn="1"/>
          </p:nvPicPr>
          <p:blipFill rotWithShape="1">
            <a:blip r:embed="rId2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5" r="27862" b="83180"/>
            <a:stretch/>
          </p:blipFill>
          <p:spPr>
            <a:xfrm>
              <a:off x="9144001" y="1788"/>
              <a:ext cx="3048000" cy="1153503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 userDrawn="1"/>
        </p:nvSpPr>
        <p:spPr>
          <a:xfrm>
            <a:off x="0" y="1155292"/>
            <a:ext cx="12192000" cy="57106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299200"/>
            <a:ext cx="12192000" cy="571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11591115" y="6488903"/>
            <a:ext cx="418012" cy="258839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rgbClr val="FFFFFF"/>
                </a:solidFill>
                <a:latin typeface="Franklin Gothic heavy"/>
                <a:cs typeface="Franklin Gothic heavy"/>
              </a:defRPr>
            </a:lvl1pPr>
          </a:lstStyle>
          <a:p>
            <a:fld id="{D34DACC3-9742-4940-92E6-4CAB853A32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899578" y="6476935"/>
            <a:ext cx="775113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Out of Home Advertising Association of America 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03" y="6505895"/>
            <a:ext cx="319375" cy="20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44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8397DA73-B126-51A0-2A8E-CD422F72B4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90523" cy="5507169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6299200"/>
            <a:ext cx="12192000" cy="571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11591115" y="6488903"/>
            <a:ext cx="418012" cy="258839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rgbClr val="FFFFFF"/>
                </a:solidFill>
                <a:latin typeface="Franklin Gothic heavy"/>
                <a:cs typeface="Franklin Gothic heavy"/>
              </a:defRPr>
            </a:lvl1pPr>
          </a:lstStyle>
          <a:p>
            <a:fld id="{D34DACC3-9742-4940-92E6-4CAB853A32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899578" y="6476935"/>
            <a:ext cx="775113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Out of Home Advertising Association of America 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03" y="6505895"/>
            <a:ext cx="319375" cy="20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88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0" y="1"/>
            <a:ext cx="12192001" cy="1155292"/>
            <a:chOff x="0" y="1"/>
            <a:chExt cx="12192001" cy="1155292"/>
          </a:xfrm>
        </p:grpSpPr>
        <p:pic>
          <p:nvPicPr>
            <p:cNvPr id="21" name="Picture 20"/>
            <p:cNvPicPr>
              <a:picLocks noChangeAspect="1"/>
            </p:cNvPicPr>
            <p:nvPr userDrawn="1"/>
          </p:nvPicPr>
          <p:blipFill rotWithShape="1">
            <a:blip r:embed="rId2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83155"/>
            <a:stretch/>
          </p:blipFill>
          <p:spPr>
            <a:xfrm>
              <a:off x="0" y="1"/>
              <a:ext cx="9144000" cy="115529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 userDrawn="1"/>
          </p:nvPicPr>
          <p:blipFill rotWithShape="1">
            <a:blip r:embed="rId2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5" r="27862" b="83180"/>
            <a:stretch/>
          </p:blipFill>
          <p:spPr>
            <a:xfrm>
              <a:off x="9144001" y="1788"/>
              <a:ext cx="3048000" cy="1153503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 userDrawn="1"/>
        </p:nvSpPr>
        <p:spPr>
          <a:xfrm>
            <a:off x="0" y="1155292"/>
            <a:ext cx="12192000" cy="57106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358270"/>
            <a:ext cx="12192000" cy="49973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113" y="365760"/>
            <a:ext cx="11216640" cy="400110"/>
          </a:xfrm>
          <a:prstGeom prst="rect">
            <a:avLst/>
          </a:prstGeom>
        </p:spPr>
        <p:txBody>
          <a:bodyPr anchor="t" anchorCtr="0"/>
          <a:lstStyle>
            <a:lvl1pPr>
              <a:defRPr b="0">
                <a:solidFill>
                  <a:schemeClr val="tx2"/>
                </a:solidFill>
                <a:latin typeface="Franklin Gothic Medium"/>
                <a:cs typeface="Franklin Gothic Medium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41113" y="1600200"/>
            <a:ext cx="11216640" cy="4572000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Font typeface="Arial"/>
              <a:buChar char="•"/>
              <a:defRPr>
                <a:solidFill>
                  <a:schemeClr val="tx1"/>
                </a:solidFill>
                <a:latin typeface="Franklin Gothic Book"/>
                <a:cs typeface="Franklin Gothic Book"/>
              </a:defRPr>
            </a:lvl1pPr>
            <a:lvl2pPr>
              <a:buClr>
                <a:srgbClr val="E1261C"/>
              </a:buClr>
              <a:buFont typeface="Arial"/>
              <a:buChar char="•"/>
              <a:defRPr>
                <a:solidFill>
                  <a:schemeClr val="tx1"/>
                </a:solidFill>
                <a:latin typeface="Franklin Gothic Book"/>
                <a:cs typeface="Franklin Gothic Book"/>
              </a:defRPr>
            </a:lvl2pPr>
            <a:lvl3pPr>
              <a:buClr>
                <a:srgbClr val="E1261C"/>
              </a:buClr>
              <a:buFont typeface="Arial"/>
              <a:buChar char="•"/>
              <a:defRPr>
                <a:solidFill>
                  <a:schemeClr val="tx1"/>
                </a:solidFill>
                <a:latin typeface="Franklin Gothic Book"/>
                <a:cs typeface="Franklin Gothic Book"/>
              </a:defRPr>
            </a:lvl3pPr>
            <a:lvl4pPr>
              <a:buClr>
                <a:srgbClr val="E1261C"/>
              </a:buClr>
              <a:buFont typeface="Arial"/>
              <a:buChar char="•"/>
              <a:defRPr>
                <a:solidFill>
                  <a:schemeClr val="tx1"/>
                </a:solidFill>
                <a:latin typeface="Franklin Gothic Book"/>
                <a:cs typeface="Franklin Gothic Book"/>
              </a:defRPr>
            </a:lvl4pPr>
            <a:lvl5pPr>
              <a:buClr>
                <a:srgbClr val="E1261C"/>
              </a:buClr>
              <a:buFont typeface="Arial"/>
              <a:buChar char="•"/>
              <a:defRPr>
                <a:solidFill>
                  <a:schemeClr val="tx1"/>
                </a:solidFill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899578" y="6476935"/>
            <a:ext cx="775113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Out of Home Advertising Association of America 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03" y="6505895"/>
            <a:ext cx="319375" cy="204073"/>
          </a:xfrm>
          <a:prstGeom prst="rect">
            <a:avLst/>
          </a:prstGeom>
        </p:spPr>
      </p:pic>
      <p:sp>
        <p:nvSpPr>
          <p:cNvPr id="12" name="Slide Number Placeholder 13">
            <a:extLst>
              <a:ext uri="{FF2B5EF4-FFF2-40B4-BE49-F238E27FC236}">
                <a16:creationId xmlns:a16="http://schemas.microsoft.com/office/drawing/2014/main" id="{03D3296F-3D20-4586-B1FF-DE9F34D9AD7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591115" y="6488903"/>
            <a:ext cx="418012" cy="258839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rgbClr val="FFFFFF"/>
                </a:solidFill>
                <a:latin typeface="Franklin Gothic heavy"/>
                <a:cs typeface="Franklin Gothic heavy"/>
              </a:defRPr>
            </a:lvl1pPr>
          </a:lstStyle>
          <a:p>
            <a:fld id="{D34DACC3-9742-4940-92E6-4CAB853A32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696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41113" y="3430528"/>
            <a:ext cx="5608320" cy="400110"/>
          </a:xfrm>
          <a:prstGeom prst="rect">
            <a:avLst/>
          </a:prstGeom>
        </p:spPr>
        <p:txBody>
          <a:bodyPr anchor="t" anchorCtr="0"/>
          <a:lstStyle>
            <a:lvl1pPr>
              <a:defRPr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r>
              <a:rPr lang="en-US" b="0">
                <a:solidFill>
                  <a:schemeClr val="bg1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Section heading 1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457" y="4998298"/>
            <a:ext cx="1284978" cy="82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54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+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41113" y="3430528"/>
            <a:ext cx="5608320" cy="400110"/>
          </a:xfrm>
          <a:prstGeom prst="rect">
            <a:avLst/>
          </a:prstGeom>
        </p:spPr>
        <p:txBody>
          <a:bodyPr anchor="t" anchorCtr="0"/>
          <a:lstStyle>
            <a:lvl1pPr>
              <a:defRPr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r>
              <a:rPr lang="en-US" b="0">
                <a:solidFill>
                  <a:schemeClr val="bg1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Section heading 1</a:t>
            </a:r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9028140" y="3429000"/>
            <a:ext cx="2059218" cy="2390369"/>
            <a:chOff x="4853377" y="1882494"/>
            <a:chExt cx="2981583" cy="346106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9525" y="4154711"/>
              <a:ext cx="1860545" cy="118884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00000">
              <a:off x="4517526" y="2233293"/>
              <a:ext cx="1860545" cy="118884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310265" y="2218345"/>
              <a:ext cx="1860545" cy="11888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2818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+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41113" y="3430528"/>
            <a:ext cx="5608320" cy="400110"/>
          </a:xfrm>
          <a:prstGeom prst="rect">
            <a:avLst/>
          </a:prstGeom>
        </p:spPr>
        <p:txBody>
          <a:bodyPr anchor="t" anchorCtr="0"/>
          <a:lstStyle>
            <a:lvl1pPr>
              <a:defRPr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r>
              <a:rPr lang="en-US" b="0">
                <a:solidFill>
                  <a:schemeClr val="bg1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Section heading 2</a:t>
            </a:r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 rot="16200000">
            <a:off x="8859648" y="3429001"/>
            <a:ext cx="2059218" cy="2390369"/>
            <a:chOff x="4853377" y="1882494"/>
            <a:chExt cx="2981583" cy="346106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9525" y="4154711"/>
              <a:ext cx="1860545" cy="118884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00000">
              <a:off x="4517526" y="2233293"/>
              <a:ext cx="1860545" cy="118884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310265" y="2218345"/>
              <a:ext cx="1860545" cy="11888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9114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+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41113" y="3430528"/>
            <a:ext cx="5608320" cy="400110"/>
          </a:xfrm>
          <a:prstGeom prst="rect">
            <a:avLst/>
          </a:prstGeom>
        </p:spPr>
        <p:txBody>
          <a:bodyPr anchor="t" anchorCtr="0"/>
          <a:lstStyle>
            <a:lvl1pPr>
              <a:defRPr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r>
              <a:rPr lang="en-US" b="0">
                <a:solidFill>
                  <a:schemeClr val="bg1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Section heading 3</a:t>
            </a:r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 rot="10800000">
            <a:off x="8787857" y="3429000"/>
            <a:ext cx="2059218" cy="2390369"/>
            <a:chOff x="4853377" y="1882494"/>
            <a:chExt cx="2981583" cy="3461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9525" y="4154711"/>
              <a:ext cx="1860545" cy="118884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00000">
              <a:off x="4517526" y="2233293"/>
              <a:ext cx="1860545" cy="118884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310265" y="2218345"/>
              <a:ext cx="1860545" cy="11888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1930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277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3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600" b="1" kern="1200">
          <a:solidFill>
            <a:schemeClr val="accent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82880" indent="-182880" algn="l" defTabSz="457200" rtl="0" eaLnBrk="1" latinLnBrk="0" hangingPunct="1">
        <a:spcBef>
          <a:spcPts val="100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65760" indent="-179388" algn="l" defTabSz="457200" rtl="0" eaLnBrk="1" latinLnBrk="0" hangingPunct="1">
        <a:spcBef>
          <a:spcPts val="600"/>
        </a:spcBef>
        <a:buClr>
          <a:srgbClr val="565A5C"/>
        </a:buClr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48640" indent="-182880" algn="l" defTabSz="457200" rtl="0" eaLnBrk="1" latinLnBrk="0" hangingPunct="1">
        <a:spcBef>
          <a:spcPts val="400"/>
        </a:spcBef>
        <a:buClr>
          <a:schemeClr val="tx1"/>
        </a:buClr>
        <a:buFont typeface="Arial" pitchFamily="34" charset="0"/>
        <a:buChar char="•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731520" indent="-182880" algn="l" defTabSz="457200" rtl="0" eaLnBrk="1" latinLnBrk="0" hangingPunct="1">
        <a:spcBef>
          <a:spcPts val="300"/>
        </a:spcBef>
        <a:buClr>
          <a:schemeClr val="tx1"/>
        </a:buClr>
        <a:buFont typeface="Arial" pitchFamily="34" charset="0"/>
        <a:buChar char="•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914400" indent="-182880" algn="l" defTabSz="457200" rtl="0" eaLnBrk="1" latinLnBrk="0" hangingPunct="1">
        <a:spcBef>
          <a:spcPts val="300"/>
        </a:spcBef>
        <a:buClr>
          <a:schemeClr val="tx1"/>
        </a:buClr>
        <a:buFont typeface="Arial" pitchFamily="34" charset="0"/>
        <a:buChar char="•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0FC148F-0699-C024-3619-3530A3934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016" y="3659458"/>
            <a:ext cx="6987284" cy="1865042"/>
          </a:xfrm>
        </p:spPr>
        <p:txBody>
          <a:bodyPr/>
          <a:lstStyle/>
          <a:p>
            <a:r>
              <a:rPr lang="en-US" sz="6600" dirty="0"/>
              <a:t>What Does it Take to Win an OBIE? </a:t>
            </a:r>
          </a:p>
        </p:txBody>
      </p:sp>
    </p:spTree>
    <p:extLst>
      <p:ext uri="{BB962C8B-B14F-4D97-AF65-F5344CB8AC3E}">
        <p14:creationId xmlns:p14="http://schemas.microsoft.com/office/powerpoint/2010/main" val="3836967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FA621-37E1-6891-AE8F-061BD8698793}"/>
              </a:ext>
            </a:extLst>
          </p:cNvPr>
          <p:cNvSpPr txBox="1">
            <a:spLocks/>
          </p:cNvSpPr>
          <p:nvPr/>
        </p:nvSpPr>
        <p:spPr>
          <a:xfrm>
            <a:off x="372532" y="365124"/>
            <a:ext cx="11819467" cy="11312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4400" dirty="0">
                <a:solidFill>
                  <a:schemeClr val="tx2"/>
                </a:solidFill>
                <a:latin typeface="Franklin Gothic Medium" panose="020B0603020102020204" pitchFamily="34" charset="0"/>
              </a:rPr>
              <a:t>McCoy’s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3F1EF9-DB75-13E3-A6E8-6DDE68869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277" y="1646474"/>
            <a:ext cx="5773001" cy="38486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19BA62-0B89-20A6-020B-32DCA6EA3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723" y="1646474"/>
            <a:ext cx="5773001" cy="384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070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building, outdoor&#10;&#10;Description automatically generated">
            <a:extLst>
              <a:ext uri="{FF2B5EF4-FFF2-40B4-BE49-F238E27FC236}">
                <a16:creationId xmlns:a16="http://schemas.microsoft.com/office/drawing/2014/main" id="{18601BF2-2205-087F-B68E-F73BFD5FE104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1" y="2735270"/>
            <a:ext cx="4942697" cy="3295642"/>
          </a:xfrm>
          <a:prstGeom prst="rect">
            <a:avLst/>
          </a:prstGeom>
        </p:spPr>
      </p:pic>
      <p:pic>
        <p:nvPicPr>
          <p:cNvPr id="7" name="Picture 6" descr="A poster on a wall&#10;&#10;Description automatically generated with low confidence">
            <a:extLst>
              <a:ext uri="{FF2B5EF4-FFF2-40B4-BE49-F238E27FC236}">
                <a16:creationId xmlns:a16="http://schemas.microsoft.com/office/drawing/2014/main" id="{B5CAE29E-B56F-24B9-1A5F-C7DF5CA94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702" y="3489566"/>
            <a:ext cx="3388461" cy="2541346"/>
          </a:xfrm>
          <a:prstGeom prst="rect">
            <a:avLst/>
          </a:prstGeom>
        </p:spPr>
      </p:pic>
      <p:pic>
        <p:nvPicPr>
          <p:cNvPr id="9" name="Picture 8" descr="A picture containing text, smoke, steam, coming&#10;&#10;Description automatically generated">
            <a:extLst>
              <a:ext uri="{FF2B5EF4-FFF2-40B4-BE49-F238E27FC236}">
                <a16:creationId xmlns:a16="http://schemas.microsoft.com/office/drawing/2014/main" id="{D0422772-E98B-9A8A-FA54-7B3C8CFCD9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1" y="1217572"/>
            <a:ext cx="4953001" cy="1372393"/>
          </a:xfrm>
          <a:prstGeom prst="rect">
            <a:avLst/>
          </a:prstGeom>
        </p:spPr>
      </p:pic>
      <p:pic>
        <p:nvPicPr>
          <p:cNvPr id="11" name="Picture 10" descr="A picture containing text, plant, green, leaf&#10;&#10;Description automatically generated">
            <a:extLst>
              <a:ext uri="{FF2B5EF4-FFF2-40B4-BE49-F238E27FC236}">
                <a16:creationId xmlns:a16="http://schemas.microsoft.com/office/drawing/2014/main" id="{07740D4A-76E4-6863-CD29-784A14AAF8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" t="9494" r="2579" b="7121"/>
          <a:stretch/>
        </p:blipFill>
        <p:spPr>
          <a:xfrm>
            <a:off x="6796701" y="1175238"/>
            <a:ext cx="3388463" cy="22368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176D89-BB80-1437-351F-994766AAAA07}"/>
              </a:ext>
            </a:extLst>
          </p:cNvPr>
          <p:cNvSpPr txBox="1">
            <a:spLocks/>
          </p:cNvSpPr>
          <p:nvPr/>
        </p:nvSpPr>
        <p:spPr>
          <a:xfrm>
            <a:off x="372532" y="365124"/>
            <a:ext cx="11819467" cy="11312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4400" dirty="0">
                <a:solidFill>
                  <a:schemeClr val="tx2"/>
                </a:solidFill>
                <a:latin typeface="Franklin Gothic Medium" panose="020B0603020102020204" pitchFamily="34" charset="0"/>
              </a:rPr>
              <a:t>Twitter</a:t>
            </a:r>
          </a:p>
        </p:txBody>
      </p:sp>
    </p:spTree>
    <p:extLst>
      <p:ext uri="{BB962C8B-B14F-4D97-AF65-F5344CB8AC3E}">
        <p14:creationId xmlns:p14="http://schemas.microsoft.com/office/powerpoint/2010/main" val="1668959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building, outdoor, city&#10;&#10;Description automatically generated">
            <a:extLst>
              <a:ext uri="{FF2B5EF4-FFF2-40B4-BE49-F238E27FC236}">
                <a16:creationId xmlns:a16="http://schemas.microsoft.com/office/drawing/2014/main" id="{0BEB1F56-441B-9055-7C3C-B85E64DC92A9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1" y="1202267"/>
            <a:ext cx="8524298" cy="47953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49322F-3EF5-46BC-97F3-B517EE3CD403}"/>
              </a:ext>
            </a:extLst>
          </p:cNvPr>
          <p:cNvSpPr txBox="1">
            <a:spLocks/>
          </p:cNvSpPr>
          <p:nvPr/>
        </p:nvSpPr>
        <p:spPr>
          <a:xfrm>
            <a:off x="372532" y="365124"/>
            <a:ext cx="11819467" cy="11312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4400" dirty="0">
                <a:solidFill>
                  <a:schemeClr val="tx2"/>
                </a:solidFill>
                <a:latin typeface="Franklin Gothic Medium" panose="020B0603020102020204" pitchFamily="34" charset="0"/>
              </a:rPr>
              <a:t>Montefiore</a:t>
            </a:r>
          </a:p>
        </p:txBody>
      </p:sp>
    </p:spTree>
    <p:extLst>
      <p:ext uri="{BB962C8B-B14F-4D97-AF65-F5344CB8AC3E}">
        <p14:creationId xmlns:p14="http://schemas.microsoft.com/office/powerpoint/2010/main" val="2875038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5972AF29-C86D-C153-8FC6-F89295C4EB32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6" t="13991" r="9801" b="13134"/>
          <a:stretch/>
        </p:blipFill>
        <p:spPr>
          <a:xfrm>
            <a:off x="2387601" y="1189677"/>
            <a:ext cx="7196666" cy="48735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8527C3-F2BB-20CE-A29E-3F01B4D57E96}"/>
              </a:ext>
            </a:extLst>
          </p:cNvPr>
          <p:cNvSpPr txBox="1">
            <a:spLocks/>
          </p:cNvSpPr>
          <p:nvPr/>
        </p:nvSpPr>
        <p:spPr>
          <a:xfrm>
            <a:off x="372532" y="365124"/>
            <a:ext cx="11819467" cy="11312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4400" dirty="0">
                <a:solidFill>
                  <a:schemeClr val="tx2"/>
                </a:solidFill>
                <a:latin typeface="Franklin Gothic Medium" panose="020B0603020102020204" pitchFamily="34" charset="0"/>
              </a:rPr>
              <a:t>Mini Cooper</a:t>
            </a:r>
          </a:p>
        </p:txBody>
      </p:sp>
    </p:spTree>
    <p:extLst>
      <p:ext uri="{BB962C8B-B14F-4D97-AF65-F5344CB8AC3E}">
        <p14:creationId xmlns:p14="http://schemas.microsoft.com/office/powerpoint/2010/main" val="4000376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ign with a mountain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941EFE2F-97C6-9DD0-E99F-3026F36980F6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65" y="1234653"/>
            <a:ext cx="7196667" cy="47962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7AABCF-CB8D-45DD-EAED-A07237DC7264}"/>
              </a:ext>
            </a:extLst>
          </p:cNvPr>
          <p:cNvSpPr txBox="1">
            <a:spLocks/>
          </p:cNvSpPr>
          <p:nvPr/>
        </p:nvSpPr>
        <p:spPr>
          <a:xfrm>
            <a:off x="372532" y="365124"/>
            <a:ext cx="11819467" cy="11312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4400" dirty="0">
                <a:solidFill>
                  <a:schemeClr val="tx2"/>
                </a:solidFill>
                <a:latin typeface="Franklin Gothic Medium" panose="020B0603020102020204" pitchFamily="34" charset="0"/>
              </a:rPr>
              <a:t>Enjoy the View</a:t>
            </a:r>
          </a:p>
        </p:txBody>
      </p:sp>
    </p:spTree>
    <p:extLst>
      <p:ext uri="{BB962C8B-B14F-4D97-AF65-F5344CB8AC3E}">
        <p14:creationId xmlns:p14="http://schemas.microsoft.com/office/powerpoint/2010/main" val="426256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illboard with a car on it&#10;&#10;Description automatically generated with medium confidence">
            <a:extLst>
              <a:ext uri="{FF2B5EF4-FFF2-40B4-BE49-F238E27FC236}">
                <a16:creationId xmlns:a16="http://schemas.microsoft.com/office/drawing/2014/main" id="{E2F888FF-9C78-5701-14EA-1D7E4F3B3084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243491"/>
            <a:ext cx="6998640" cy="4648237"/>
          </a:xfrm>
          <a:prstGeom prst="rect">
            <a:avLst/>
          </a:prstGeom>
        </p:spPr>
      </p:pic>
      <p:pic>
        <p:nvPicPr>
          <p:cNvPr id="7" name="Picture 6" descr="A picture containing text, building, outdoor, city&#10;&#10;Description automatically generated">
            <a:extLst>
              <a:ext uri="{FF2B5EF4-FFF2-40B4-BE49-F238E27FC236}">
                <a16:creationId xmlns:a16="http://schemas.microsoft.com/office/drawing/2014/main" id="{60149F28-4A89-CDDD-F673-AAC5FC48A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76" y="1243491"/>
            <a:ext cx="4179892" cy="2424337"/>
          </a:xfrm>
          <a:prstGeom prst="rect">
            <a:avLst/>
          </a:prstGeom>
        </p:spPr>
      </p:pic>
      <p:pic>
        <p:nvPicPr>
          <p:cNvPr id="9" name="Picture 8" descr="A billboard with a car on it&#10;&#10;Description automatically generated with medium confidence">
            <a:extLst>
              <a:ext uri="{FF2B5EF4-FFF2-40B4-BE49-F238E27FC236}">
                <a16:creationId xmlns:a16="http://schemas.microsoft.com/office/drawing/2014/main" id="{A70C12B6-D122-7C76-7964-0FE9E1D30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2" b="14488"/>
          <a:stretch/>
        </p:blipFill>
        <p:spPr>
          <a:xfrm>
            <a:off x="7642108" y="3762141"/>
            <a:ext cx="4179891" cy="21295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CF5950-2530-0102-AA64-DD80BF97C8E1}"/>
              </a:ext>
            </a:extLst>
          </p:cNvPr>
          <p:cNvSpPr txBox="1">
            <a:spLocks/>
          </p:cNvSpPr>
          <p:nvPr/>
        </p:nvSpPr>
        <p:spPr>
          <a:xfrm>
            <a:off x="372532" y="365124"/>
            <a:ext cx="11819467" cy="11312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4400" dirty="0">
                <a:solidFill>
                  <a:schemeClr val="tx2"/>
                </a:solidFill>
                <a:latin typeface="Franklin Gothic Medium" panose="020B0603020102020204" pitchFamily="34" charset="0"/>
              </a:rPr>
              <a:t>Mini Cooper</a:t>
            </a:r>
          </a:p>
        </p:txBody>
      </p:sp>
    </p:spTree>
    <p:extLst>
      <p:ext uri="{BB962C8B-B14F-4D97-AF65-F5344CB8AC3E}">
        <p14:creationId xmlns:p14="http://schemas.microsoft.com/office/powerpoint/2010/main" val="1459004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sky, outdoor&#10;&#10;Description automatically generated">
            <a:extLst>
              <a:ext uri="{FF2B5EF4-FFF2-40B4-BE49-F238E27FC236}">
                <a16:creationId xmlns:a16="http://schemas.microsoft.com/office/drawing/2014/main" id="{8B9BE0DB-8BDD-45C3-9810-6DA1B9B6EA37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33" y="1261533"/>
            <a:ext cx="3830866" cy="4784128"/>
          </a:xfrm>
          <a:prstGeom prst="rect">
            <a:avLst/>
          </a:prstGeom>
        </p:spPr>
      </p:pic>
      <p:pic>
        <p:nvPicPr>
          <p:cNvPr id="7" name="Picture 6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id="{3A5CEA97-227B-0818-BFE1-C984056D5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200" y="1261533"/>
            <a:ext cx="6386867" cy="47830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BDEBCB-4AFD-ABF6-69BB-DC3D560146EA}"/>
              </a:ext>
            </a:extLst>
          </p:cNvPr>
          <p:cNvSpPr txBox="1">
            <a:spLocks/>
          </p:cNvSpPr>
          <p:nvPr/>
        </p:nvSpPr>
        <p:spPr>
          <a:xfrm>
            <a:off x="372532" y="365124"/>
            <a:ext cx="11819467" cy="11312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4400" dirty="0">
                <a:solidFill>
                  <a:schemeClr val="tx2"/>
                </a:solidFill>
                <a:latin typeface="Franklin Gothic Medium" panose="020B0603020102020204" pitchFamily="34" charset="0"/>
              </a:rPr>
              <a:t>Target</a:t>
            </a:r>
          </a:p>
        </p:txBody>
      </p:sp>
    </p:spTree>
    <p:extLst>
      <p:ext uri="{BB962C8B-B14F-4D97-AF65-F5344CB8AC3E}">
        <p14:creationId xmlns:p14="http://schemas.microsoft.com/office/powerpoint/2010/main" val="3385815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66503-EEB4-D433-CDCD-10D8ED3C177F}"/>
              </a:ext>
            </a:extLst>
          </p:cNvPr>
          <p:cNvSpPr txBox="1">
            <a:spLocks/>
          </p:cNvSpPr>
          <p:nvPr/>
        </p:nvSpPr>
        <p:spPr>
          <a:xfrm>
            <a:off x="372532" y="365124"/>
            <a:ext cx="11819467" cy="11312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4400" dirty="0">
                <a:solidFill>
                  <a:schemeClr val="tx2"/>
                </a:solidFill>
                <a:latin typeface="Franklin Gothic Medium" panose="020B0603020102020204" pitchFamily="34" charset="0"/>
              </a:rPr>
              <a:t>Snickers</a:t>
            </a:r>
          </a:p>
        </p:txBody>
      </p:sp>
      <p:pic>
        <p:nvPicPr>
          <p:cNvPr id="6" name="Picture 5" descr="A collage of people&#10;&#10;Description automatically generated with low confidence">
            <a:extLst>
              <a:ext uri="{FF2B5EF4-FFF2-40B4-BE49-F238E27FC236}">
                <a16:creationId xmlns:a16="http://schemas.microsoft.com/office/drawing/2014/main" id="{2F164EFE-B357-6A60-20E9-90623EE97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8" y="1278465"/>
            <a:ext cx="11599338" cy="463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3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og jumping in the air&#10;&#10;Description automatically generated with medium confidence">
            <a:extLst>
              <a:ext uri="{FF2B5EF4-FFF2-40B4-BE49-F238E27FC236}">
                <a16:creationId xmlns:a16="http://schemas.microsoft.com/office/drawing/2014/main" id="{56D1A24F-366E-6A35-8225-152B6109EB77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770" y="1193504"/>
            <a:ext cx="2668763" cy="4757679"/>
          </a:xfrm>
          <a:prstGeom prst="rect">
            <a:avLst/>
          </a:prstGeom>
        </p:spPr>
      </p:pic>
      <p:pic>
        <p:nvPicPr>
          <p:cNvPr id="7" name="Picture 6" descr="A dog on a billboard&#10;&#10;Description automatically generated with low confidence">
            <a:extLst>
              <a:ext uri="{FF2B5EF4-FFF2-40B4-BE49-F238E27FC236}">
                <a16:creationId xmlns:a16="http://schemas.microsoft.com/office/drawing/2014/main" id="{8D7C66BC-AAC7-EFF0-6ED3-1917CB48DC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11" y="1193504"/>
            <a:ext cx="8156019" cy="47576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6C8E84-E601-2D55-443F-EBBB2DE150E5}"/>
              </a:ext>
            </a:extLst>
          </p:cNvPr>
          <p:cNvSpPr txBox="1">
            <a:spLocks/>
          </p:cNvSpPr>
          <p:nvPr/>
        </p:nvSpPr>
        <p:spPr>
          <a:xfrm>
            <a:off x="372532" y="365124"/>
            <a:ext cx="11819467" cy="11312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4400" dirty="0">
                <a:solidFill>
                  <a:schemeClr val="tx2"/>
                </a:solidFill>
                <a:latin typeface="Franklin Gothic Medium" panose="020B0603020102020204" pitchFamily="34" charset="0"/>
              </a:rPr>
              <a:t>Pedigree</a:t>
            </a:r>
          </a:p>
        </p:txBody>
      </p:sp>
    </p:spTree>
    <p:extLst>
      <p:ext uri="{BB962C8B-B14F-4D97-AF65-F5344CB8AC3E}">
        <p14:creationId xmlns:p14="http://schemas.microsoft.com/office/powerpoint/2010/main" val="1656407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C8E84-E601-2D55-443F-EBBB2DE150E5}"/>
              </a:ext>
            </a:extLst>
          </p:cNvPr>
          <p:cNvSpPr txBox="1">
            <a:spLocks/>
          </p:cNvSpPr>
          <p:nvPr/>
        </p:nvSpPr>
        <p:spPr>
          <a:xfrm>
            <a:off x="372532" y="365124"/>
            <a:ext cx="11819467" cy="11312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4400" dirty="0">
                <a:solidFill>
                  <a:schemeClr val="tx2"/>
                </a:solidFill>
                <a:latin typeface="Franklin Gothic Medium" panose="020B0603020102020204" pitchFamily="34" charset="0"/>
              </a:rPr>
              <a:t>D&amp;W</a:t>
            </a:r>
          </a:p>
        </p:txBody>
      </p:sp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B9165D9-115F-CBCA-198A-54F9C1E64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255" y="3643175"/>
            <a:ext cx="4076879" cy="2356945"/>
          </a:xfrm>
          <a:prstGeom prst="rect">
            <a:avLst/>
          </a:prstGeom>
        </p:spPr>
      </p:pic>
      <p:pic>
        <p:nvPicPr>
          <p:cNvPr id="12" name="Picture 1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9C3B20B-21DF-4C5A-A4A6-4C31D8663B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62674"/>
            <a:ext cx="4076879" cy="2356945"/>
          </a:xfrm>
          <a:prstGeom prst="rect">
            <a:avLst/>
          </a:prstGeom>
        </p:spPr>
      </p:pic>
      <p:pic>
        <p:nvPicPr>
          <p:cNvPr id="14" name="Picture 13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AEC5E7B2-1967-58D8-3D81-B43EAED7B5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43175"/>
            <a:ext cx="4076879" cy="2356945"/>
          </a:xfrm>
          <a:prstGeom prst="rect">
            <a:avLst/>
          </a:prstGeom>
        </p:spPr>
      </p:pic>
      <p:pic>
        <p:nvPicPr>
          <p:cNvPr id="16" name="Picture 15" descr="A billboard with a person on it&#10;&#10;Description automatically generated with medium confidence">
            <a:extLst>
              <a:ext uri="{FF2B5EF4-FFF2-40B4-BE49-F238E27FC236}">
                <a16:creationId xmlns:a16="http://schemas.microsoft.com/office/drawing/2014/main" id="{3E4C31AC-C595-0D99-062E-EA68781A91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256" y="1162675"/>
            <a:ext cx="4076879" cy="235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10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5DE98F7-E743-0906-03E0-7EDF9E7B62C8}"/>
              </a:ext>
            </a:extLst>
          </p:cNvPr>
          <p:cNvSpPr/>
          <p:nvPr/>
        </p:nvSpPr>
        <p:spPr>
          <a:xfrm>
            <a:off x="564941" y="1696285"/>
            <a:ext cx="4502368" cy="2920961"/>
          </a:xfrm>
          <a:prstGeom prst="roundRect">
            <a:avLst>
              <a:gd name="adj" fmla="val 353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1"/>
              </a:solidFill>
            </a:endParaRPr>
          </a:p>
        </p:txBody>
      </p:sp>
      <p:sp>
        <p:nvSpPr>
          <p:cNvPr id="14" name="Round Same Side Corner Rectangle 13">
            <a:extLst>
              <a:ext uri="{FF2B5EF4-FFF2-40B4-BE49-F238E27FC236}">
                <a16:creationId xmlns:a16="http://schemas.microsoft.com/office/drawing/2014/main" id="{8DFF86B8-9644-748F-0814-BCC291A40B17}"/>
              </a:ext>
            </a:extLst>
          </p:cNvPr>
          <p:cNvSpPr/>
          <p:nvPr/>
        </p:nvSpPr>
        <p:spPr>
          <a:xfrm>
            <a:off x="564940" y="1650807"/>
            <a:ext cx="4502367" cy="846666"/>
          </a:xfrm>
          <a:prstGeom prst="round2Same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94E846-BA93-4B7F-0F8A-E44498892C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839913"/>
            <a:ext cx="4502150" cy="40005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Today’s Agenda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220BD2-8E54-7905-4BCE-6BAAC681825C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94267" y="2613025"/>
            <a:ext cx="4369648" cy="182880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FF0000"/>
              </a:buClr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Franklin Gothic Medium" panose="020B0603020102020204" pitchFamily="34" charset="0"/>
              </a:rPr>
              <a:t>Panelist Introductions</a:t>
            </a:r>
          </a:p>
          <a:p>
            <a:pPr>
              <a:buClr>
                <a:srgbClr val="FF0000"/>
              </a:buClr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Franklin Gothic Medium" panose="020B0603020102020204" pitchFamily="34" charset="0"/>
              </a:rPr>
              <a:t>Judging</a:t>
            </a:r>
          </a:p>
          <a:p>
            <a:pPr>
              <a:buClr>
                <a:srgbClr val="FF0000"/>
              </a:buClr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Franklin Gothic Medium" panose="020B0603020102020204" pitchFamily="34" charset="0"/>
              </a:rPr>
              <a:t>Favorite Winning OBIE Campaigns</a:t>
            </a:r>
          </a:p>
          <a:p>
            <a:pPr>
              <a:buClr>
                <a:srgbClr val="FF0000"/>
              </a:buClr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Franklin Gothic Medium" panose="020B0603020102020204" pitchFamily="34" charset="0"/>
              </a:rPr>
              <a:t>Q&amp;A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836431E-E9C8-B17B-CCE4-1F5D74E75689}"/>
              </a:ext>
            </a:extLst>
          </p:cNvPr>
          <p:cNvGrpSpPr/>
          <p:nvPr/>
        </p:nvGrpSpPr>
        <p:grpSpPr>
          <a:xfrm>
            <a:off x="5632244" y="1295013"/>
            <a:ext cx="5990827" cy="3558136"/>
            <a:chOff x="5025004" y="1338741"/>
            <a:chExt cx="5959371" cy="3539453"/>
          </a:xfrm>
        </p:grpSpPr>
        <p:pic>
          <p:nvPicPr>
            <p:cNvPr id="2" name="Picture 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E4C11CB-9050-BF99-E811-94E0A9F7C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3489" y="1338741"/>
              <a:ext cx="1200886" cy="3539453"/>
            </a:xfrm>
            <a:prstGeom prst="rect">
              <a:avLst/>
            </a:prstGeom>
          </p:spPr>
        </p:pic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0A9E5C2-3891-5B12-9922-6702EBDB1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5004" y="3283689"/>
              <a:ext cx="4641241" cy="154295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A58761C-F1B6-206D-5039-7967A3F62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4847"/>
            <a:stretch/>
          </p:blipFill>
          <p:spPr>
            <a:xfrm>
              <a:off x="5025005" y="1424979"/>
              <a:ext cx="4626196" cy="1683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1382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00F0E932-45FA-DE52-5A93-0C4ACCF2235D}"/>
              </a:ext>
            </a:extLst>
          </p:cNvPr>
          <p:cNvSpPr txBox="1">
            <a:spLocks/>
          </p:cNvSpPr>
          <p:nvPr/>
        </p:nvSpPr>
        <p:spPr>
          <a:xfrm>
            <a:off x="6246116" y="4040458"/>
            <a:ext cx="6987284" cy="1090342"/>
          </a:xfrm>
          <a:prstGeom prst="rect">
            <a:avLst/>
          </a:prstGeom>
        </p:spPr>
        <p:txBody>
          <a:bodyPr anchor="t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bg1"/>
                </a:solidFill>
                <a:latin typeface="Franklin Gothic Medium"/>
                <a:ea typeface="+mj-ea"/>
                <a:cs typeface="Franklin Gothic Medium"/>
              </a:defRPr>
            </a:lvl1pPr>
          </a:lstStyle>
          <a:p>
            <a:r>
              <a:rPr lang="en-US" sz="6600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1776538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5DE98F7-E743-0906-03E0-7EDF9E7B62C8}"/>
              </a:ext>
            </a:extLst>
          </p:cNvPr>
          <p:cNvSpPr/>
          <p:nvPr/>
        </p:nvSpPr>
        <p:spPr>
          <a:xfrm>
            <a:off x="564941" y="1272758"/>
            <a:ext cx="4502368" cy="3959448"/>
          </a:xfrm>
          <a:prstGeom prst="roundRect">
            <a:avLst>
              <a:gd name="adj" fmla="val 353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2"/>
              </a:solidFill>
            </a:endParaRPr>
          </a:p>
        </p:txBody>
      </p:sp>
      <p:sp>
        <p:nvSpPr>
          <p:cNvPr id="14" name="Round Same Side Corner Rectangle 13">
            <a:extLst>
              <a:ext uri="{FF2B5EF4-FFF2-40B4-BE49-F238E27FC236}">
                <a16:creationId xmlns:a16="http://schemas.microsoft.com/office/drawing/2014/main" id="{8DFF86B8-9644-748F-0814-BCC291A40B17}"/>
              </a:ext>
            </a:extLst>
          </p:cNvPr>
          <p:cNvSpPr/>
          <p:nvPr/>
        </p:nvSpPr>
        <p:spPr>
          <a:xfrm>
            <a:off x="564940" y="1227280"/>
            <a:ext cx="4502367" cy="846666"/>
          </a:xfrm>
          <a:prstGeom prst="round2Same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2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94E846-BA93-4B7F-0F8A-E44498892C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4938" y="1416050"/>
            <a:ext cx="4494213" cy="40005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Judging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220BD2-8E54-7905-4BCE-6BAAC681825C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79348" y="2189163"/>
            <a:ext cx="4273550" cy="280670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FF0000"/>
              </a:buClr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Franklin Gothic Medium" panose="020B0603020102020204" pitchFamily="34" charset="0"/>
              </a:rPr>
              <a:t>What does it mean to be an </a:t>
            </a:r>
            <a:br>
              <a:rPr lang="en-US" dirty="0">
                <a:solidFill>
                  <a:schemeClr val="tx1">
                    <a:lumMod val="50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Franklin Gothic Medium" panose="020B0603020102020204" pitchFamily="34" charset="0"/>
              </a:rPr>
              <a:t>OBIE Awards Judge? </a:t>
            </a:r>
          </a:p>
          <a:p>
            <a:pPr>
              <a:buClr>
                <a:srgbClr val="FF0000"/>
              </a:buClr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Franklin Gothic Medium" panose="020B0603020102020204" pitchFamily="34" charset="0"/>
              </a:rPr>
              <a:t>What do judges look for in a submission to deem it worthy </a:t>
            </a:r>
            <a:br>
              <a:rPr lang="en-US" dirty="0">
                <a:solidFill>
                  <a:schemeClr val="tx1">
                    <a:lumMod val="50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Franklin Gothic Medium" panose="020B0603020102020204" pitchFamily="34" charset="0"/>
              </a:rPr>
              <a:t>of receiving an award? </a:t>
            </a:r>
          </a:p>
          <a:p>
            <a:pPr>
              <a:buClr>
                <a:srgbClr val="FF0000"/>
              </a:buClr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Franklin Gothic Medium" panose="020B0603020102020204" pitchFamily="34" charset="0"/>
              </a:rPr>
              <a:t>What are the best ways to utilize the entry submission form to strengthen your odds of winning? </a:t>
            </a:r>
          </a:p>
        </p:txBody>
      </p:sp>
      <p:pic>
        <p:nvPicPr>
          <p:cNvPr id="11" name="Picture 10" descr="A picture containing table&#10;&#10;Description automatically generated">
            <a:extLst>
              <a:ext uri="{FF2B5EF4-FFF2-40B4-BE49-F238E27FC236}">
                <a16:creationId xmlns:a16="http://schemas.microsoft.com/office/drawing/2014/main" id="{090625FE-3796-BE3E-9BF4-97298B0FB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3999"/>
            <a:ext cx="4879944" cy="578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1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61DB7725-81AA-2F64-CCC7-5DF046D9E2CD}"/>
              </a:ext>
            </a:extLst>
          </p:cNvPr>
          <p:cNvSpPr txBox="1">
            <a:spLocks/>
          </p:cNvSpPr>
          <p:nvPr/>
        </p:nvSpPr>
        <p:spPr>
          <a:xfrm>
            <a:off x="747016" y="3659458"/>
            <a:ext cx="6987284" cy="1865042"/>
          </a:xfrm>
          <a:prstGeom prst="rect">
            <a:avLst/>
          </a:prstGeom>
        </p:spPr>
        <p:txBody>
          <a:bodyPr anchor="t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bg1"/>
                </a:solidFill>
                <a:latin typeface="Franklin Gothic Medium"/>
                <a:ea typeface="+mj-ea"/>
                <a:cs typeface="Franklin Gothic Medium"/>
              </a:defRPr>
            </a:lvl1pPr>
          </a:lstStyle>
          <a:p>
            <a:r>
              <a:rPr lang="en-US" sz="6600" dirty="0"/>
              <a:t>Favorite Winning</a:t>
            </a:r>
          </a:p>
          <a:p>
            <a:r>
              <a:rPr lang="en-US" sz="6600" dirty="0"/>
              <a:t>OBIE Campaigns</a:t>
            </a:r>
          </a:p>
        </p:txBody>
      </p:sp>
    </p:spTree>
    <p:extLst>
      <p:ext uri="{BB962C8B-B14F-4D97-AF65-F5344CB8AC3E}">
        <p14:creationId xmlns:p14="http://schemas.microsoft.com/office/powerpoint/2010/main" val="3214989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2C4B48-66CB-4574-88E0-B10DCF27F1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4DACC3-9742-4940-92E6-4CAB853A321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E42B71-5B21-4D8E-9C81-CCEEF4CFE88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2532" y="365124"/>
            <a:ext cx="11819467" cy="11312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2"/>
                </a:solidFill>
                <a:latin typeface="Franklin Gothic Medium" panose="020B0603020102020204" pitchFamily="34" charset="0"/>
              </a:rPr>
              <a:t>Bendy Buses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A4331-A6A6-4418-95D9-54478322A155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1123950"/>
            <a:ext cx="11049000" cy="5029200"/>
          </a:xfrm>
          <a:prstGeom prst="rect">
            <a:avLst/>
          </a:prstGeom>
        </p:spPr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400" dirty="0">
              <a:effectLst/>
              <a:latin typeface="Franklin Gothic Book" panose="020B05030201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1600" dirty="0">
              <a:latin typeface="Franklin Gothic Book" panose="020B0503020102020204" pitchFamily="34" charset="0"/>
            </a:endParaRPr>
          </a:p>
          <a:p>
            <a:endParaRPr lang="en-US" sz="1600" dirty="0">
              <a:latin typeface="Franklin Gothic Book" panose="020B0503020102020204" pitchFamily="34" charset="0"/>
            </a:endParaRPr>
          </a:p>
          <a:p>
            <a:endParaRPr lang="en-US" sz="1600" dirty="0">
              <a:latin typeface="Franklin Gothic Book" panose="020B0503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2080C2-EFBD-236C-C625-0FEBD653BD4D}"/>
              </a:ext>
            </a:extLst>
          </p:cNvPr>
          <p:cNvSpPr txBox="1"/>
          <p:nvPr/>
        </p:nvSpPr>
        <p:spPr>
          <a:xfrm>
            <a:off x="7377497" y="1597512"/>
            <a:ext cx="398434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dirty="0">
              <a:latin typeface="+mj-lt"/>
            </a:endParaRPr>
          </a:p>
          <a:p>
            <a:pPr algn="just"/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7" name="Picture 6" descr="A bus is stopped at a stop light&#10;&#10;Description automatically generated with low confidence">
            <a:extLst>
              <a:ext uri="{FF2B5EF4-FFF2-40B4-BE49-F238E27FC236}">
                <a16:creationId xmlns:a16="http://schemas.microsoft.com/office/drawing/2014/main" id="{12A36E4E-E048-DF25-EFF2-474448A7A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60" y="1850762"/>
            <a:ext cx="5821741" cy="3156475"/>
          </a:xfrm>
          <a:prstGeom prst="rect">
            <a:avLst/>
          </a:prstGeom>
        </p:spPr>
      </p:pic>
      <p:pic>
        <p:nvPicPr>
          <p:cNvPr id="9" name="Picture 8" descr="A blue bus is stopped at a red light&#10;&#10;Description automatically generated with low confidence">
            <a:extLst>
              <a:ext uri="{FF2B5EF4-FFF2-40B4-BE49-F238E27FC236}">
                <a16:creationId xmlns:a16="http://schemas.microsoft.com/office/drawing/2014/main" id="{22E41BE1-5303-B85F-D70B-98BBB39A78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4"/>
          <a:stretch/>
        </p:blipFill>
        <p:spPr>
          <a:xfrm>
            <a:off x="6415854" y="1850762"/>
            <a:ext cx="5386680" cy="31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07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0435E-928C-471F-8B49-06A2E4AFA5D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4DACC3-9742-4940-92E6-4CAB853A321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 descr="A sign on a bench&#10;&#10;Description automatically generated with medium confidence">
            <a:extLst>
              <a:ext uri="{FF2B5EF4-FFF2-40B4-BE49-F238E27FC236}">
                <a16:creationId xmlns:a16="http://schemas.microsoft.com/office/drawing/2014/main" id="{4C81C07C-40FD-B9A2-6F60-9862CCD8D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858" y="3386729"/>
            <a:ext cx="3988907" cy="2659272"/>
          </a:xfrm>
          <a:prstGeom prst="rect">
            <a:avLst/>
          </a:prstGeom>
        </p:spPr>
      </p:pic>
      <p:pic>
        <p:nvPicPr>
          <p:cNvPr id="7" name="Picture 6" descr="A person sitting on a toilet&#10;&#10;Description automatically generated with medium confidence">
            <a:extLst>
              <a:ext uri="{FF2B5EF4-FFF2-40B4-BE49-F238E27FC236}">
                <a16:creationId xmlns:a16="http://schemas.microsoft.com/office/drawing/2014/main" id="{98932920-B605-9920-3CC3-9590239EE0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66" y="1205470"/>
            <a:ext cx="4833010" cy="4833010"/>
          </a:xfrm>
          <a:prstGeom prst="rect">
            <a:avLst/>
          </a:prstGeom>
        </p:spPr>
      </p:pic>
      <p:pic>
        <p:nvPicPr>
          <p:cNvPr id="9" name="Picture 8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id="{5409E14B-51BF-FAB1-6F60-BC00CA34C1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752" y="1205470"/>
            <a:ext cx="3991819" cy="209570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F8C28D0-BF5C-4C87-DB91-4A0215145454}"/>
              </a:ext>
            </a:extLst>
          </p:cNvPr>
          <p:cNvSpPr txBox="1">
            <a:spLocks/>
          </p:cNvSpPr>
          <p:nvPr/>
        </p:nvSpPr>
        <p:spPr>
          <a:xfrm>
            <a:off x="372532" y="365124"/>
            <a:ext cx="11819467" cy="11312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4400" dirty="0">
                <a:solidFill>
                  <a:schemeClr val="tx2"/>
                </a:solidFill>
                <a:latin typeface="Franklin Gothic Medium" panose="020B0603020102020204" pitchFamily="34" charset="0"/>
              </a:rPr>
              <a:t>Denver Water</a:t>
            </a:r>
          </a:p>
        </p:txBody>
      </p:sp>
    </p:spTree>
    <p:extLst>
      <p:ext uri="{BB962C8B-B14F-4D97-AF65-F5344CB8AC3E}">
        <p14:creationId xmlns:p14="http://schemas.microsoft.com/office/powerpoint/2010/main" val="3188171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DC48E-8853-E72C-EFEC-8FD6F15D5D6C}"/>
              </a:ext>
            </a:extLst>
          </p:cNvPr>
          <p:cNvSpPr txBox="1">
            <a:spLocks/>
          </p:cNvSpPr>
          <p:nvPr/>
        </p:nvSpPr>
        <p:spPr>
          <a:xfrm>
            <a:off x="372533" y="283238"/>
            <a:ext cx="11819467" cy="11312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4400" dirty="0">
                <a:solidFill>
                  <a:schemeClr val="tx2"/>
                </a:solidFill>
                <a:latin typeface="Franklin Gothic Medium" panose="020B0603020102020204" pitchFamily="34" charset="0"/>
              </a:rPr>
              <a:t>Fairmount Funeral Home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373141-1EF9-A70E-4D13-5A2727BCB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048" y="1034481"/>
            <a:ext cx="7851903" cy="520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1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indoor, display&#10;&#10;Description automatically generated">
            <a:extLst>
              <a:ext uri="{FF2B5EF4-FFF2-40B4-BE49-F238E27FC236}">
                <a16:creationId xmlns:a16="http://schemas.microsoft.com/office/drawing/2014/main" id="{B882B2EA-EA5B-62C0-EB6E-F93F2FF53652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9" y="1685314"/>
            <a:ext cx="3709350" cy="1931855"/>
          </a:xfrm>
          <a:prstGeom prst="rect">
            <a:avLst/>
          </a:prstGeom>
        </p:spPr>
      </p:pic>
      <p:pic>
        <p:nvPicPr>
          <p:cNvPr id="7" name="Picture 6" descr="A group of people playing basketball&#10;&#10;Description automatically generated with low confidence">
            <a:extLst>
              <a:ext uri="{FF2B5EF4-FFF2-40B4-BE49-F238E27FC236}">
                <a16:creationId xmlns:a16="http://schemas.microsoft.com/office/drawing/2014/main" id="{9ED50DA8-0D9E-7DF5-EC11-0DC38CE3A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4" y="1685313"/>
            <a:ext cx="7517533" cy="3985859"/>
          </a:xfrm>
          <a:prstGeom prst="rect">
            <a:avLst/>
          </a:prstGeom>
        </p:spPr>
      </p:pic>
      <p:pic>
        <p:nvPicPr>
          <p:cNvPr id="9" name="Picture 8" descr="A group of people sitting in a stadium&#10;&#10;Description automatically generated with medium confidence">
            <a:extLst>
              <a:ext uri="{FF2B5EF4-FFF2-40B4-BE49-F238E27FC236}">
                <a16:creationId xmlns:a16="http://schemas.microsoft.com/office/drawing/2014/main" id="{A0087FD4-0CC7-A860-656C-0FE94EE71D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400" y="3731493"/>
            <a:ext cx="3709348" cy="193967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A6F48CE-67DE-F269-0017-0E19A0177D99}"/>
              </a:ext>
            </a:extLst>
          </p:cNvPr>
          <p:cNvSpPr txBox="1">
            <a:spLocks/>
          </p:cNvSpPr>
          <p:nvPr/>
        </p:nvSpPr>
        <p:spPr>
          <a:xfrm>
            <a:off x="372532" y="365124"/>
            <a:ext cx="11819467" cy="113122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4400" dirty="0">
                <a:solidFill>
                  <a:schemeClr val="tx2"/>
                </a:solidFill>
                <a:latin typeface="Franklin Gothic Medium" panose="020B0603020102020204" pitchFamily="34" charset="0"/>
              </a:rPr>
              <a:t>Michelob ULTRA Courtside: Game Changing Innovation Changes the Game</a:t>
            </a:r>
          </a:p>
          <a:p>
            <a:endParaRPr lang="en-US" sz="4400" dirty="0">
              <a:solidFill>
                <a:schemeClr val="tx2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780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sky, sign, accessory&#10;&#10;Description automatically generated">
            <a:extLst>
              <a:ext uri="{FF2B5EF4-FFF2-40B4-BE49-F238E27FC236}">
                <a16:creationId xmlns:a16="http://schemas.microsoft.com/office/drawing/2014/main" id="{218B09F6-6110-6357-31DA-3EC6C95657CB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34" y="1294237"/>
            <a:ext cx="6980711" cy="4652683"/>
          </a:xfrm>
          <a:prstGeom prst="rect">
            <a:avLst/>
          </a:prstGeom>
        </p:spPr>
      </p:pic>
      <p:pic>
        <p:nvPicPr>
          <p:cNvPr id="7" name="Picture 6" descr="A picture containing text, sky, sign, green&#10;&#10;Description automatically generated">
            <a:extLst>
              <a:ext uri="{FF2B5EF4-FFF2-40B4-BE49-F238E27FC236}">
                <a16:creationId xmlns:a16="http://schemas.microsoft.com/office/drawing/2014/main" id="{0617EDB9-55CE-749C-2B98-0AF681F2F2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247" y="1294237"/>
            <a:ext cx="4168304" cy="2341744"/>
          </a:xfrm>
          <a:prstGeom prst="rect">
            <a:avLst/>
          </a:prstGeom>
        </p:spPr>
      </p:pic>
      <p:pic>
        <p:nvPicPr>
          <p:cNvPr id="9" name="Picture 8" descr="A person holding a sign&#10;&#10;Description automatically generated with low confidence">
            <a:extLst>
              <a:ext uri="{FF2B5EF4-FFF2-40B4-BE49-F238E27FC236}">
                <a16:creationId xmlns:a16="http://schemas.microsoft.com/office/drawing/2014/main" id="{FF57014A-A0B6-FA67-A4B9-B6574B9881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247" y="3755583"/>
            <a:ext cx="4168304" cy="219133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41191CA-EE05-189D-3DDB-337126B6EA82}"/>
              </a:ext>
            </a:extLst>
          </p:cNvPr>
          <p:cNvSpPr txBox="1">
            <a:spLocks/>
          </p:cNvSpPr>
          <p:nvPr/>
        </p:nvSpPr>
        <p:spPr>
          <a:xfrm>
            <a:off x="372532" y="365124"/>
            <a:ext cx="11819467" cy="11312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4400" dirty="0">
                <a:solidFill>
                  <a:schemeClr val="tx2"/>
                </a:solidFill>
                <a:latin typeface="Franklin Gothic Medium" panose="020B0603020102020204" pitchFamily="34" charset="0"/>
              </a:rPr>
              <a:t>Spotify</a:t>
            </a:r>
          </a:p>
        </p:txBody>
      </p:sp>
    </p:spTree>
    <p:extLst>
      <p:ext uri="{BB962C8B-B14F-4D97-AF65-F5344CB8AC3E}">
        <p14:creationId xmlns:p14="http://schemas.microsoft.com/office/powerpoint/2010/main" val="3768441707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Custom 5">
      <a:dk1>
        <a:srgbClr val="60625E"/>
      </a:dk1>
      <a:lt1>
        <a:srgbClr val="FFFFFF"/>
      </a:lt1>
      <a:dk2>
        <a:srgbClr val="E1261C"/>
      </a:dk2>
      <a:lt2>
        <a:srgbClr val="FFFFFF"/>
      </a:lt2>
      <a:accent1>
        <a:srgbClr val="999DA7"/>
      </a:accent1>
      <a:accent2>
        <a:srgbClr val="00476F"/>
      </a:accent2>
      <a:accent3>
        <a:srgbClr val="0081BA"/>
      </a:accent3>
      <a:accent4>
        <a:srgbClr val="4EADCC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ＭＳ ゴシック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ヒラギノ明朝 Pro W3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tlCol="0" anchor="ctr"/>
      <a:lstStyle>
        <a:defPPr algn="ctr">
          <a:defRPr dirty="0" err="1" smtClean="0">
            <a:solidFill>
              <a:schemeClr val="bg2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AAA_TemplateOOH16.9" id="{1E60D8D7-E366-4B78-9809-3B6595FECC5D}" vid="{154220BF-E469-41DA-B324-C96DCA2778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D0B955D17822488E3D6493B9383791" ma:contentTypeVersion="16" ma:contentTypeDescription="Create a new document." ma:contentTypeScope="" ma:versionID="2a4bef5a47a0ec5067cf92c3b2bd2652">
  <xsd:schema xmlns:xsd="http://www.w3.org/2001/XMLSchema" xmlns:xs="http://www.w3.org/2001/XMLSchema" xmlns:p="http://schemas.microsoft.com/office/2006/metadata/properties" xmlns:ns2="08496985-b4e7-44f6-a0fb-cf9483876b39" xmlns:ns3="e29b85ed-18c3-4aa1-9352-a89c372114b7" targetNamespace="http://schemas.microsoft.com/office/2006/metadata/properties" ma:root="true" ma:fieldsID="15ff1a198686ba1378f8650914e3fc0c" ns2:_="" ns3:_="">
    <xsd:import namespace="08496985-b4e7-44f6-a0fb-cf9483876b39"/>
    <xsd:import namespace="e29b85ed-18c3-4aa1-9352-a89c372114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496985-b4e7-44f6-a0fb-cf9483876b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965c139-1191-4e94-91d1-d1b6c7293a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9b85ed-18c3-4aa1-9352-a89c372114b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a577695-007a-488e-ae47-e5fcc9bb8086}" ma:internalName="TaxCatchAll" ma:showField="CatchAllData" ma:web="e29b85ed-18c3-4aa1-9352-a89c372114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29b85ed-18c3-4aa1-9352-a89c372114b7" xsi:nil="true"/>
    <lcf76f155ced4ddcb4097134ff3c332f xmlns="08496985-b4e7-44f6-a0fb-cf9483876b3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D2EC16A-CFF5-4E2B-95B1-AAF2DCB1F890}">
  <ds:schemaRefs>
    <ds:schemaRef ds:uri="08496985-b4e7-44f6-a0fb-cf9483876b39"/>
    <ds:schemaRef ds:uri="e29b85ed-18c3-4aa1-9352-a89c372114b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A8F5E6E-FC8F-4178-B156-56A49CE798D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2E13E0A-F350-4A82-9967-688228D55906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  <ds:schemaRef ds:uri="08496985-b4e7-44f6-a0fb-cf9483876b39"/>
    <ds:schemaRef ds:uri="http://schemas.openxmlformats.org/package/2006/metadata/core-properties"/>
    <ds:schemaRef ds:uri="e29b85ed-18c3-4aa1-9352-a89c372114b7"/>
    <ds:schemaRef ds:uri="http://schemas.microsoft.com/office/infopath/2007/PartnerControl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11595</TotalTime>
  <Words>173</Words>
  <Application>Microsoft Macintosh PowerPoint</Application>
  <PresentationFormat>Widescreen</PresentationFormat>
  <Paragraphs>63</Paragraphs>
  <Slides>20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Franklin Gothic Book</vt:lpstr>
      <vt:lpstr>Franklin Gothic heavy</vt:lpstr>
      <vt:lpstr>Franklin Gothic Medium</vt:lpstr>
      <vt:lpstr>Helvetica Light</vt:lpstr>
      <vt:lpstr>Perpetua</vt:lpstr>
      <vt:lpstr>Symbol</vt:lpstr>
      <vt:lpstr>Blank</vt:lpstr>
      <vt:lpstr>What Does it Take to Win an OBIE? </vt:lpstr>
      <vt:lpstr>Today’s Agenda</vt:lpstr>
      <vt:lpstr>Judging</vt:lpstr>
      <vt:lpstr>PowerPoint Presentation</vt:lpstr>
      <vt:lpstr>Bendy Buses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Agency Days</dc:title>
  <dc:creator>Steve Nicklin</dc:creator>
  <cp:lastModifiedBy>Zac Koster</cp:lastModifiedBy>
  <cp:revision>55</cp:revision>
  <cp:lastPrinted>2021-12-07T20:17:25Z</cp:lastPrinted>
  <dcterms:created xsi:type="dcterms:W3CDTF">2021-12-01T20:04:47Z</dcterms:created>
  <dcterms:modified xsi:type="dcterms:W3CDTF">2022-12-15T18:10:50Z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0x0101004BD0B955D17822488E3D6493B9383791</vt:lpwstr>
  </property>
  <property fmtid="{D5CDD505-2E9C-101B-9397-08002B2CF9AE}" pid="3" name="MediaServiceImageTags">
    <vt:lpwstr/>
  </property>
</Properties>
</file>