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4"/>
    <p:sldMasterId id="2147483899" r:id="rId5"/>
  </p:sldMasterIdLst>
  <p:notesMasterIdLst>
    <p:notesMasterId r:id="rId33"/>
  </p:notesMasterIdLst>
  <p:handoutMasterIdLst>
    <p:handoutMasterId r:id="rId34"/>
  </p:handoutMasterIdLst>
  <p:sldIdLst>
    <p:sldId id="11318" r:id="rId6"/>
    <p:sldId id="11319" r:id="rId7"/>
    <p:sldId id="11307" r:id="rId8"/>
    <p:sldId id="264" r:id="rId9"/>
    <p:sldId id="269" r:id="rId10"/>
    <p:sldId id="270" r:id="rId11"/>
    <p:sldId id="272" r:id="rId12"/>
    <p:sldId id="11316" r:id="rId13"/>
    <p:sldId id="281" r:id="rId14"/>
    <p:sldId id="11317" r:id="rId15"/>
    <p:sldId id="11310" r:id="rId16"/>
    <p:sldId id="11311" r:id="rId17"/>
    <p:sldId id="11312" r:id="rId18"/>
    <p:sldId id="286" r:id="rId19"/>
    <p:sldId id="11314" r:id="rId20"/>
    <p:sldId id="273" r:id="rId21"/>
    <p:sldId id="275" r:id="rId22"/>
    <p:sldId id="277" r:id="rId23"/>
    <p:sldId id="279" r:id="rId24"/>
    <p:sldId id="11315" r:id="rId25"/>
    <p:sldId id="282" r:id="rId26"/>
    <p:sldId id="283" r:id="rId27"/>
    <p:sldId id="284" r:id="rId28"/>
    <p:sldId id="285" r:id="rId29"/>
    <p:sldId id="280" r:id="rId30"/>
    <p:sldId id="11056" r:id="rId31"/>
    <p:sldId id="289" r:id="rId3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 userDrawn="1">
          <p15:clr>
            <a:srgbClr val="A4A3A4"/>
          </p15:clr>
        </p15:guide>
        <p15:guide id="2" pos="576" userDrawn="1">
          <p15:clr>
            <a:srgbClr val="A4A3A4"/>
          </p15:clr>
        </p15:guide>
        <p15:guide id="3" pos="4944" userDrawn="1">
          <p15:clr>
            <a:srgbClr val="A4A3A4"/>
          </p15:clr>
        </p15:guide>
        <p15:guide id="4" pos="1224" userDrawn="1">
          <p15:clr>
            <a:srgbClr val="A4A3A4"/>
          </p15:clr>
        </p15:guide>
        <p15:guide id="5" pos="3144" userDrawn="1">
          <p15:clr>
            <a:srgbClr val="A4A3A4"/>
          </p15:clr>
        </p15:guide>
        <p15:guide id="6" pos="4536" userDrawn="1">
          <p15:clr>
            <a:srgbClr val="A4A3A4"/>
          </p15:clr>
        </p15:guide>
        <p15:guide id="7" pos="619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AAA2"/>
    <a:srgbClr val="757575"/>
    <a:srgbClr val="179A94"/>
    <a:srgbClr val="797979"/>
    <a:srgbClr val="83184E"/>
    <a:srgbClr val="019E9E"/>
    <a:srgbClr val="024F70"/>
    <a:srgbClr val="8069FF"/>
    <a:srgbClr val="45E3FF"/>
    <a:srgbClr val="CDD0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62B5E4-CA41-4EA8-AC58-C8AED93D46AE}" v="5" dt="2023-05-02T21:03:17.2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93741" autoAdjust="0"/>
  </p:normalViewPr>
  <p:slideViewPr>
    <p:cSldViewPr snapToGrid="0" snapToObjects="1">
      <p:cViewPr varScale="1">
        <p:scale>
          <a:sx n="104" d="100"/>
          <a:sy n="104" d="100"/>
        </p:scale>
        <p:origin x="1380" y="72"/>
      </p:cViewPr>
      <p:guideLst>
        <p:guide orient="horz" pos="312"/>
        <p:guide pos="576"/>
        <p:guide pos="4944"/>
        <p:guide pos="1224"/>
        <p:guide pos="3144"/>
        <p:guide pos="4536"/>
        <p:guide pos="6192"/>
      </p:guideLst>
    </p:cSldViewPr>
  </p:slideViewPr>
  <p:notesTextViewPr>
    <p:cViewPr>
      <p:scale>
        <a:sx n="125" d="100"/>
        <a:sy n="125" d="100"/>
      </p:scale>
      <p:origin x="0" y="0"/>
    </p:cViewPr>
  </p:notesTextViewPr>
  <p:sorterViewPr>
    <p:cViewPr>
      <p:scale>
        <a:sx n="66" d="100"/>
        <a:sy n="66" d="100"/>
      </p:scale>
      <p:origin x="0" y="0"/>
    </p:cViewPr>
  </p:sorter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6/11/relationships/changesInfo" Target="changesInfos/changesInfo1.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e Nicklin" userId="4d267a5b-9ae4-459a-bbb3-586e46512d6c" providerId="ADAL" clId="{CB62B5E4-CA41-4EA8-AC58-C8AED93D46AE}"/>
    <pc:docChg chg="undo redo custSel modSld modNotesMaster modHandout">
      <pc:chgData name="Steve Nicklin" userId="4d267a5b-9ae4-459a-bbb3-586e46512d6c" providerId="ADAL" clId="{CB62B5E4-CA41-4EA8-AC58-C8AED93D46AE}" dt="2023-05-02T21:14:00.976" v="79" actId="1076"/>
      <pc:docMkLst>
        <pc:docMk/>
      </pc:docMkLst>
      <pc:sldChg chg="addSp delSp modSp mod">
        <pc:chgData name="Steve Nicklin" userId="4d267a5b-9ae4-459a-bbb3-586e46512d6c" providerId="ADAL" clId="{CB62B5E4-CA41-4EA8-AC58-C8AED93D46AE}" dt="2023-05-02T21:14:00.976" v="79" actId="1076"/>
        <pc:sldMkLst>
          <pc:docMk/>
          <pc:sldMk cId="4129447816" sldId="280"/>
        </pc:sldMkLst>
        <pc:spChg chg="add mod ord">
          <ac:chgData name="Steve Nicklin" userId="4d267a5b-9ae4-459a-bbb3-586e46512d6c" providerId="ADAL" clId="{CB62B5E4-CA41-4EA8-AC58-C8AED93D46AE}" dt="2023-05-02T21:11:18.712" v="51" actId="167"/>
          <ac:spMkLst>
            <pc:docMk/>
            <pc:sldMk cId="4129447816" sldId="280"/>
            <ac:spMk id="5" creationId="{2ED2CF05-3A1E-FE5B-1463-06BA0B6EAFBC}"/>
          </ac:spMkLst>
        </pc:spChg>
        <pc:spChg chg="add mod ord">
          <ac:chgData name="Steve Nicklin" userId="4d267a5b-9ae4-459a-bbb3-586e46512d6c" providerId="ADAL" clId="{CB62B5E4-CA41-4EA8-AC58-C8AED93D46AE}" dt="2023-05-02T21:11:07.283" v="49" actId="1076"/>
          <ac:spMkLst>
            <pc:docMk/>
            <pc:sldMk cId="4129447816" sldId="280"/>
            <ac:spMk id="6" creationId="{6FC91F4D-1029-A700-1633-0618E7E53FEB}"/>
          </ac:spMkLst>
        </pc:spChg>
        <pc:spChg chg="add mod ord">
          <ac:chgData name="Steve Nicklin" userId="4d267a5b-9ae4-459a-bbb3-586e46512d6c" providerId="ADAL" clId="{CB62B5E4-CA41-4EA8-AC58-C8AED93D46AE}" dt="2023-05-02T21:11:18.712" v="51" actId="167"/>
          <ac:spMkLst>
            <pc:docMk/>
            <pc:sldMk cId="4129447816" sldId="280"/>
            <ac:spMk id="7" creationId="{5E75CD53-1C9F-B957-0512-CCF8434E2B5A}"/>
          </ac:spMkLst>
        </pc:spChg>
        <pc:spChg chg="add mod ord">
          <ac:chgData name="Steve Nicklin" userId="4d267a5b-9ae4-459a-bbb3-586e46512d6c" providerId="ADAL" clId="{CB62B5E4-CA41-4EA8-AC58-C8AED93D46AE}" dt="2023-05-02T21:11:07.283" v="49" actId="1076"/>
          <ac:spMkLst>
            <pc:docMk/>
            <pc:sldMk cId="4129447816" sldId="280"/>
            <ac:spMk id="8" creationId="{598B1709-E78F-397F-0E44-5E0C7FE8DA0F}"/>
          </ac:spMkLst>
        </pc:spChg>
        <pc:spChg chg="add mod ord">
          <ac:chgData name="Steve Nicklin" userId="4d267a5b-9ae4-459a-bbb3-586e46512d6c" providerId="ADAL" clId="{CB62B5E4-CA41-4EA8-AC58-C8AED93D46AE}" dt="2023-05-02T21:11:07.283" v="49" actId="1076"/>
          <ac:spMkLst>
            <pc:docMk/>
            <pc:sldMk cId="4129447816" sldId="280"/>
            <ac:spMk id="9" creationId="{9966554E-0DAA-0FD9-903C-62CEB1725C08}"/>
          </ac:spMkLst>
        </pc:spChg>
        <pc:spChg chg="add mod">
          <ac:chgData name="Steve Nicklin" userId="4d267a5b-9ae4-459a-bbb3-586e46512d6c" providerId="ADAL" clId="{CB62B5E4-CA41-4EA8-AC58-C8AED93D46AE}" dt="2023-05-02T21:03:27.409" v="23" actId="1076"/>
          <ac:spMkLst>
            <pc:docMk/>
            <pc:sldMk cId="4129447816" sldId="280"/>
            <ac:spMk id="10" creationId="{FB88F539-3CBC-8B51-6393-78D30EFBA952}"/>
          </ac:spMkLst>
        </pc:spChg>
        <pc:spChg chg="mod">
          <ac:chgData name="Steve Nicklin" userId="4d267a5b-9ae4-459a-bbb3-586e46512d6c" providerId="ADAL" clId="{CB62B5E4-CA41-4EA8-AC58-C8AED93D46AE}" dt="2023-05-02T20:50:14.075" v="13" actId="206"/>
          <ac:spMkLst>
            <pc:docMk/>
            <pc:sldMk cId="4129447816" sldId="280"/>
            <ac:spMk id="278" creationId="{8222D64A-BAFE-2147-E253-BCB925BF7564}"/>
          </ac:spMkLst>
        </pc:spChg>
        <pc:spChg chg="mod">
          <ac:chgData name="Steve Nicklin" userId="4d267a5b-9ae4-459a-bbb3-586e46512d6c" providerId="ADAL" clId="{CB62B5E4-CA41-4EA8-AC58-C8AED93D46AE}" dt="2023-05-02T20:50:14.075" v="13" actId="206"/>
          <ac:spMkLst>
            <pc:docMk/>
            <pc:sldMk cId="4129447816" sldId="280"/>
            <ac:spMk id="279" creationId="{DB8808A1-DD39-E8C0-EEEF-725F6743794B}"/>
          </ac:spMkLst>
        </pc:spChg>
        <pc:spChg chg="mod">
          <ac:chgData name="Steve Nicklin" userId="4d267a5b-9ae4-459a-bbb3-586e46512d6c" providerId="ADAL" clId="{CB62B5E4-CA41-4EA8-AC58-C8AED93D46AE}" dt="2023-05-02T20:50:14.075" v="13" actId="206"/>
          <ac:spMkLst>
            <pc:docMk/>
            <pc:sldMk cId="4129447816" sldId="280"/>
            <ac:spMk id="280" creationId="{1D1C8AD9-F070-A2CD-A15B-371A0D602B05}"/>
          </ac:spMkLst>
        </pc:spChg>
        <pc:spChg chg="mod">
          <ac:chgData name="Steve Nicklin" userId="4d267a5b-9ae4-459a-bbb3-586e46512d6c" providerId="ADAL" clId="{CB62B5E4-CA41-4EA8-AC58-C8AED93D46AE}" dt="2023-05-02T20:50:14.075" v="13" actId="206"/>
          <ac:spMkLst>
            <pc:docMk/>
            <pc:sldMk cId="4129447816" sldId="280"/>
            <ac:spMk id="281" creationId="{67AFBE9C-AA77-B291-EBB2-F30146F9DA3E}"/>
          </ac:spMkLst>
        </pc:spChg>
        <pc:spChg chg="mod">
          <ac:chgData name="Steve Nicklin" userId="4d267a5b-9ae4-459a-bbb3-586e46512d6c" providerId="ADAL" clId="{CB62B5E4-CA41-4EA8-AC58-C8AED93D46AE}" dt="2023-05-02T20:50:14.075" v="13" actId="206"/>
          <ac:spMkLst>
            <pc:docMk/>
            <pc:sldMk cId="4129447816" sldId="280"/>
            <ac:spMk id="282" creationId="{CD85A486-7D4F-C0E3-0DE2-88F2D09835DF}"/>
          </ac:spMkLst>
        </pc:spChg>
        <pc:spChg chg="mod">
          <ac:chgData name="Steve Nicklin" userId="4d267a5b-9ae4-459a-bbb3-586e46512d6c" providerId="ADAL" clId="{CB62B5E4-CA41-4EA8-AC58-C8AED93D46AE}" dt="2023-05-02T20:50:14.075" v="13" actId="206"/>
          <ac:spMkLst>
            <pc:docMk/>
            <pc:sldMk cId="4129447816" sldId="280"/>
            <ac:spMk id="283" creationId="{453B58DC-1484-E8EB-2601-F936E54C80A4}"/>
          </ac:spMkLst>
        </pc:spChg>
        <pc:spChg chg="mod">
          <ac:chgData name="Steve Nicklin" userId="4d267a5b-9ae4-459a-bbb3-586e46512d6c" providerId="ADAL" clId="{CB62B5E4-CA41-4EA8-AC58-C8AED93D46AE}" dt="2023-05-02T20:50:14.075" v="13" actId="206"/>
          <ac:spMkLst>
            <pc:docMk/>
            <pc:sldMk cId="4129447816" sldId="280"/>
            <ac:spMk id="284" creationId="{5A014672-6539-D47A-FA8F-35C231E73FFC}"/>
          </ac:spMkLst>
        </pc:spChg>
        <pc:spChg chg="mod">
          <ac:chgData name="Steve Nicklin" userId="4d267a5b-9ae4-459a-bbb3-586e46512d6c" providerId="ADAL" clId="{CB62B5E4-CA41-4EA8-AC58-C8AED93D46AE}" dt="2023-05-02T20:50:14.075" v="13" actId="206"/>
          <ac:spMkLst>
            <pc:docMk/>
            <pc:sldMk cId="4129447816" sldId="280"/>
            <ac:spMk id="285" creationId="{274EE45F-6C28-7B54-4A8C-10F5CD9C446D}"/>
          </ac:spMkLst>
        </pc:spChg>
        <pc:spChg chg="mod">
          <ac:chgData name="Steve Nicklin" userId="4d267a5b-9ae4-459a-bbb3-586e46512d6c" providerId="ADAL" clId="{CB62B5E4-CA41-4EA8-AC58-C8AED93D46AE}" dt="2023-05-02T20:50:14.075" v="13" actId="206"/>
          <ac:spMkLst>
            <pc:docMk/>
            <pc:sldMk cId="4129447816" sldId="280"/>
            <ac:spMk id="286" creationId="{42C3E8EA-A3B4-8D48-60B8-762AB35AD52F}"/>
          </ac:spMkLst>
        </pc:spChg>
        <pc:spChg chg="mod">
          <ac:chgData name="Steve Nicklin" userId="4d267a5b-9ae4-459a-bbb3-586e46512d6c" providerId="ADAL" clId="{CB62B5E4-CA41-4EA8-AC58-C8AED93D46AE}" dt="2023-05-02T20:50:14.075" v="13" actId="206"/>
          <ac:spMkLst>
            <pc:docMk/>
            <pc:sldMk cId="4129447816" sldId="280"/>
            <ac:spMk id="287" creationId="{CA34679E-C99C-B106-5624-5754564F3DB6}"/>
          </ac:spMkLst>
        </pc:spChg>
        <pc:spChg chg="mod">
          <ac:chgData name="Steve Nicklin" userId="4d267a5b-9ae4-459a-bbb3-586e46512d6c" providerId="ADAL" clId="{CB62B5E4-CA41-4EA8-AC58-C8AED93D46AE}" dt="2023-05-02T20:50:14.075" v="13" actId="206"/>
          <ac:spMkLst>
            <pc:docMk/>
            <pc:sldMk cId="4129447816" sldId="280"/>
            <ac:spMk id="288" creationId="{FFC678B6-5ED1-AC8C-9173-15F7BA8EFD81}"/>
          </ac:spMkLst>
        </pc:spChg>
        <pc:spChg chg="mod">
          <ac:chgData name="Steve Nicklin" userId="4d267a5b-9ae4-459a-bbb3-586e46512d6c" providerId="ADAL" clId="{CB62B5E4-CA41-4EA8-AC58-C8AED93D46AE}" dt="2023-05-02T20:50:14.075" v="13" actId="206"/>
          <ac:spMkLst>
            <pc:docMk/>
            <pc:sldMk cId="4129447816" sldId="280"/>
            <ac:spMk id="289" creationId="{AB582C79-7D63-0E58-455D-1A34D3DD2229}"/>
          </ac:spMkLst>
        </pc:spChg>
        <pc:spChg chg="mod">
          <ac:chgData name="Steve Nicklin" userId="4d267a5b-9ae4-459a-bbb3-586e46512d6c" providerId="ADAL" clId="{CB62B5E4-CA41-4EA8-AC58-C8AED93D46AE}" dt="2023-05-02T20:50:14.075" v="13" actId="206"/>
          <ac:spMkLst>
            <pc:docMk/>
            <pc:sldMk cId="4129447816" sldId="280"/>
            <ac:spMk id="290" creationId="{9873AF34-7293-8C0A-D669-E3B44B509404}"/>
          </ac:spMkLst>
        </pc:spChg>
        <pc:spChg chg="mod">
          <ac:chgData name="Steve Nicklin" userId="4d267a5b-9ae4-459a-bbb3-586e46512d6c" providerId="ADAL" clId="{CB62B5E4-CA41-4EA8-AC58-C8AED93D46AE}" dt="2023-05-02T20:50:14.075" v="13" actId="206"/>
          <ac:spMkLst>
            <pc:docMk/>
            <pc:sldMk cId="4129447816" sldId="280"/>
            <ac:spMk id="291" creationId="{96FD0990-4523-7A1D-AD9D-7E5CCF96C265}"/>
          </ac:spMkLst>
        </pc:spChg>
        <pc:spChg chg="mod">
          <ac:chgData name="Steve Nicklin" userId="4d267a5b-9ae4-459a-bbb3-586e46512d6c" providerId="ADAL" clId="{CB62B5E4-CA41-4EA8-AC58-C8AED93D46AE}" dt="2023-05-02T20:50:14.075" v="13" actId="206"/>
          <ac:spMkLst>
            <pc:docMk/>
            <pc:sldMk cId="4129447816" sldId="280"/>
            <ac:spMk id="292" creationId="{23D3E472-FF69-AAE9-A3C3-C4476D43C3D8}"/>
          </ac:spMkLst>
        </pc:spChg>
        <pc:spChg chg="del mod">
          <ac:chgData name="Steve Nicklin" userId="4d267a5b-9ae4-459a-bbb3-586e46512d6c" providerId="ADAL" clId="{CB62B5E4-CA41-4EA8-AC58-C8AED93D46AE}" dt="2023-05-02T21:09:05.409" v="42" actId="478"/>
          <ac:spMkLst>
            <pc:docMk/>
            <pc:sldMk cId="4129447816" sldId="280"/>
            <ac:spMk id="293" creationId="{48341A9B-2C96-BAA8-F7A8-1D20394CDA53}"/>
          </ac:spMkLst>
        </pc:spChg>
        <pc:spChg chg="add del mod">
          <ac:chgData name="Steve Nicklin" userId="4d267a5b-9ae4-459a-bbb3-586e46512d6c" providerId="ADAL" clId="{CB62B5E4-CA41-4EA8-AC58-C8AED93D46AE}" dt="2023-05-02T21:09:05.409" v="42" actId="478"/>
          <ac:spMkLst>
            <pc:docMk/>
            <pc:sldMk cId="4129447816" sldId="280"/>
            <ac:spMk id="294" creationId="{DF783375-9080-4CB4-1341-DBC7F5B48E9E}"/>
          </ac:spMkLst>
        </pc:spChg>
        <pc:spChg chg="del mod">
          <ac:chgData name="Steve Nicklin" userId="4d267a5b-9ae4-459a-bbb3-586e46512d6c" providerId="ADAL" clId="{CB62B5E4-CA41-4EA8-AC58-C8AED93D46AE}" dt="2023-05-02T21:09:05.409" v="42" actId="478"/>
          <ac:spMkLst>
            <pc:docMk/>
            <pc:sldMk cId="4129447816" sldId="280"/>
            <ac:spMk id="295" creationId="{DC382C08-6261-D439-9FD8-A436E9096B15}"/>
          </ac:spMkLst>
        </pc:spChg>
        <pc:spChg chg="del mod">
          <ac:chgData name="Steve Nicklin" userId="4d267a5b-9ae4-459a-bbb3-586e46512d6c" providerId="ADAL" clId="{CB62B5E4-CA41-4EA8-AC58-C8AED93D46AE}" dt="2023-05-02T21:09:05.409" v="42" actId="478"/>
          <ac:spMkLst>
            <pc:docMk/>
            <pc:sldMk cId="4129447816" sldId="280"/>
            <ac:spMk id="296" creationId="{C4A4FDCC-4385-4E8E-1163-B989827E279B}"/>
          </ac:spMkLst>
        </pc:spChg>
        <pc:spChg chg="del mod">
          <ac:chgData name="Steve Nicklin" userId="4d267a5b-9ae4-459a-bbb3-586e46512d6c" providerId="ADAL" clId="{CB62B5E4-CA41-4EA8-AC58-C8AED93D46AE}" dt="2023-05-02T21:09:05.409" v="42" actId="478"/>
          <ac:spMkLst>
            <pc:docMk/>
            <pc:sldMk cId="4129447816" sldId="280"/>
            <ac:spMk id="297" creationId="{3C72158C-1352-3C56-B502-C98D48DF0B2A}"/>
          </ac:spMkLst>
        </pc:spChg>
        <pc:spChg chg="mod">
          <ac:chgData name="Steve Nicklin" userId="4d267a5b-9ae4-459a-bbb3-586e46512d6c" providerId="ADAL" clId="{CB62B5E4-CA41-4EA8-AC58-C8AED93D46AE}" dt="2023-05-02T21:10:25.687" v="44" actId="1076"/>
          <ac:spMkLst>
            <pc:docMk/>
            <pc:sldMk cId="4129447816" sldId="280"/>
            <ac:spMk id="298" creationId="{7CDBBBC0-58BD-32B1-F7DE-E5C934CC368A}"/>
          </ac:spMkLst>
        </pc:spChg>
        <pc:spChg chg="mod">
          <ac:chgData name="Steve Nicklin" userId="4d267a5b-9ae4-459a-bbb3-586e46512d6c" providerId="ADAL" clId="{CB62B5E4-CA41-4EA8-AC58-C8AED93D46AE}" dt="2023-05-02T21:10:25.687" v="44" actId="1076"/>
          <ac:spMkLst>
            <pc:docMk/>
            <pc:sldMk cId="4129447816" sldId="280"/>
            <ac:spMk id="299" creationId="{93672F55-BFC7-2CAF-417B-C60C5B74C91C}"/>
          </ac:spMkLst>
        </pc:spChg>
        <pc:spChg chg="mod">
          <ac:chgData name="Steve Nicklin" userId="4d267a5b-9ae4-459a-bbb3-586e46512d6c" providerId="ADAL" clId="{CB62B5E4-CA41-4EA8-AC58-C8AED93D46AE}" dt="2023-05-02T21:10:25.687" v="44" actId="1076"/>
          <ac:spMkLst>
            <pc:docMk/>
            <pc:sldMk cId="4129447816" sldId="280"/>
            <ac:spMk id="300" creationId="{854DC012-8658-0D64-4A8A-CB11751A1C75}"/>
          </ac:spMkLst>
        </pc:spChg>
        <pc:spChg chg="mod">
          <ac:chgData name="Steve Nicklin" userId="4d267a5b-9ae4-459a-bbb3-586e46512d6c" providerId="ADAL" clId="{CB62B5E4-CA41-4EA8-AC58-C8AED93D46AE}" dt="2023-05-02T21:10:25.687" v="44" actId="1076"/>
          <ac:spMkLst>
            <pc:docMk/>
            <pc:sldMk cId="4129447816" sldId="280"/>
            <ac:spMk id="301" creationId="{0B725765-CAED-EF37-4E39-812CB37F8885}"/>
          </ac:spMkLst>
        </pc:spChg>
        <pc:spChg chg="mod">
          <ac:chgData name="Steve Nicklin" userId="4d267a5b-9ae4-459a-bbb3-586e46512d6c" providerId="ADAL" clId="{CB62B5E4-CA41-4EA8-AC58-C8AED93D46AE}" dt="2023-05-02T21:10:25.687" v="44" actId="1076"/>
          <ac:spMkLst>
            <pc:docMk/>
            <pc:sldMk cId="4129447816" sldId="280"/>
            <ac:spMk id="302" creationId="{C14F1F59-0C3C-27D5-02A0-3773F3956707}"/>
          </ac:spMkLst>
        </pc:spChg>
        <pc:spChg chg="mod">
          <ac:chgData name="Steve Nicklin" userId="4d267a5b-9ae4-459a-bbb3-586e46512d6c" providerId="ADAL" clId="{CB62B5E4-CA41-4EA8-AC58-C8AED93D46AE}" dt="2023-05-02T20:50:14.075" v="13" actId="206"/>
          <ac:spMkLst>
            <pc:docMk/>
            <pc:sldMk cId="4129447816" sldId="280"/>
            <ac:spMk id="303" creationId="{23A43CBC-A5E4-80AF-D10A-D6DBEBA3DD65}"/>
          </ac:spMkLst>
        </pc:spChg>
        <pc:spChg chg="mod">
          <ac:chgData name="Steve Nicklin" userId="4d267a5b-9ae4-459a-bbb3-586e46512d6c" providerId="ADAL" clId="{CB62B5E4-CA41-4EA8-AC58-C8AED93D46AE}" dt="2023-05-02T20:50:14.075" v="13" actId="206"/>
          <ac:spMkLst>
            <pc:docMk/>
            <pc:sldMk cId="4129447816" sldId="280"/>
            <ac:spMk id="304" creationId="{AA371E21-B8CF-07D0-7BD8-56FEBD2B2950}"/>
          </ac:spMkLst>
        </pc:spChg>
        <pc:spChg chg="mod">
          <ac:chgData name="Steve Nicklin" userId="4d267a5b-9ae4-459a-bbb3-586e46512d6c" providerId="ADAL" clId="{CB62B5E4-CA41-4EA8-AC58-C8AED93D46AE}" dt="2023-05-02T20:50:14.075" v="13" actId="206"/>
          <ac:spMkLst>
            <pc:docMk/>
            <pc:sldMk cId="4129447816" sldId="280"/>
            <ac:spMk id="305" creationId="{2C97F489-7E14-DAF1-D389-2BBE5EF1BD17}"/>
          </ac:spMkLst>
        </pc:spChg>
        <pc:spChg chg="mod">
          <ac:chgData name="Steve Nicklin" userId="4d267a5b-9ae4-459a-bbb3-586e46512d6c" providerId="ADAL" clId="{CB62B5E4-CA41-4EA8-AC58-C8AED93D46AE}" dt="2023-05-02T20:50:14.075" v="13" actId="206"/>
          <ac:spMkLst>
            <pc:docMk/>
            <pc:sldMk cId="4129447816" sldId="280"/>
            <ac:spMk id="306" creationId="{2F66BA47-40D4-7F33-A0A4-9397EFEF1773}"/>
          </ac:spMkLst>
        </pc:spChg>
        <pc:spChg chg="mod">
          <ac:chgData name="Steve Nicklin" userId="4d267a5b-9ae4-459a-bbb3-586e46512d6c" providerId="ADAL" clId="{CB62B5E4-CA41-4EA8-AC58-C8AED93D46AE}" dt="2023-05-02T20:50:14.075" v="13" actId="206"/>
          <ac:spMkLst>
            <pc:docMk/>
            <pc:sldMk cId="4129447816" sldId="280"/>
            <ac:spMk id="307" creationId="{CAF9D432-91FA-94D0-AA61-C3E30770F8BD}"/>
          </ac:spMkLst>
        </pc:spChg>
        <pc:spChg chg="mod">
          <ac:chgData name="Steve Nicklin" userId="4d267a5b-9ae4-459a-bbb3-586e46512d6c" providerId="ADAL" clId="{CB62B5E4-CA41-4EA8-AC58-C8AED93D46AE}" dt="2023-05-02T20:50:14.075" v="13" actId="206"/>
          <ac:spMkLst>
            <pc:docMk/>
            <pc:sldMk cId="4129447816" sldId="280"/>
            <ac:spMk id="323" creationId="{F5FBD355-1F11-B12E-7060-B81FF23A020C}"/>
          </ac:spMkLst>
        </pc:spChg>
        <pc:spChg chg="mod">
          <ac:chgData name="Steve Nicklin" userId="4d267a5b-9ae4-459a-bbb3-586e46512d6c" providerId="ADAL" clId="{CB62B5E4-CA41-4EA8-AC58-C8AED93D46AE}" dt="2023-05-02T20:50:14.075" v="13" actId="206"/>
          <ac:spMkLst>
            <pc:docMk/>
            <pc:sldMk cId="4129447816" sldId="280"/>
            <ac:spMk id="324" creationId="{9CB4CD68-5D40-81A7-E820-868F59E12300}"/>
          </ac:spMkLst>
        </pc:spChg>
        <pc:spChg chg="mod">
          <ac:chgData name="Steve Nicklin" userId="4d267a5b-9ae4-459a-bbb3-586e46512d6c" providerId="ADAL" clId="{CB62B5E4-CA41-4EA8-AC58-C8AED93D46AE}" dt="2023-05-02T20:50:14.075" v="13" actId="206"/>
          <ac:spMkLst>
            <pc:docMk/>
            <pc:sldMk cId="4129447816" sldId="280"/>
            <ac:spMk id="325" creationId="{D42D4972-23E2-A6AF-ADFD-CCF1FDCC2E70}"/>
          </ac:spMkLst>
        </pc:spChg>
        <pc:spChg chg="mod">
          <ac:chgData name="Steve Nicklin" userId="4d267a5b-9ae4-459a-bbb3-586e46512d6c" providerId="ADAL" clId="{CB62B5E4-CA41-4EA8-AC58-C8AED93D46AE}" dt="2023-05-02T20:50:14.075" v="13" actId="206"/>
          <ac:spMkLst>
            <pc:docMk/>
            <pc:sldMk cId="4129447816" sldId="280"/>
            <ac:spMk id="326" creationId="{C1CAF588-6C96-E6BB-FADE-FF8A56A520C4}"/>
          </ac:spMkLst>
        </pc:spChg>
        <pc:spChg chg="mod">
          <ac:chgData name="Steve Nicklin" userId="4d267a5b-9ae4-459a-bbb3-586e46512d6c" providerId="ADAL" clId="{CB62B5E4-CA41-4EA8-AC58-C8AED93D46AE}" dt="2023-05-02T20:50:14.075" v="13" actId="206"/>
          <ac:spMkLst>
            <pc:docMk/>
            <pc:sldMk cId="4129447816" sldId="280"/>
            <ac:spMk id="327" creationId="{ABB5D2A2-35C7-5E69-ADAF-A76F1675C050}"/>
          </ac:spMkLst>
        </pc:spChg>
        <pc:spChg chg="mod">
          <ac:chgData name="Steve Nicklin" userId="4d267a5b-9ae4-459a-bbb3-586e46512d6c" providerId="ADAL" clId="{CB62B5E4-CA41-4EA8-AC58-C8AED93D46AE}" dt="2023-05-02T20:50:14.075" v="13" actId="206"/>
          <ac:spMkLst>
            <pc:docMk/>
            <pc:sldMk cId="4129447816" sldId="280"/>
            <ac:spMk id="328" creationId="{9A63527F-8DDF-07D1-9798-A5C3A21347E0}"/>
          </ac:spMkLst>
        </pc:spChg>
        <pc:spChg chg="mod ord">
          <ac:chgData name="Steve Nicklin" userId="4d267a5b-9ae4-459a-bbb3-586e46512d6c" providerId="ADAL" clId="{CB62B5E4-CA41-4EA8-AC58-C8AED93D46AE}" dt="2023-05-02T21:11:26.190" v="52" actId="1076"/>
          <ac:spMkLst>
            <pc:docMk/>
            <pc:sldMk cId="4129447816" sldId="280"/>
            <ac:spMk id="329" creationId="{FC38FDB5-612F-6C2A-F546-AA0077C052FA}"/>
          </ac:spMkLst>
        </pc:spChg>
        <pc:spChg chg="mod">
          <ac:chgData name="Steve Nicklin" userId="4d267a5b-9ae4-459a-bbb3-586e46512d6c" providerId="ADAL" clId="{CB62B5E4-CA41-4EA8-AC58-C8AED93D46AE}" dt="2023-05-02T21:11:37.597" v="54" actId="1076"/>
          <ac:spMkLst>
            <pc:docMk/>
            <pc:sldMk cId="4129447816" sldId="280"/>
            <ac:spMk id="330" creationId="{29C8ACDD-A2B3-4550-240E-C5AD19E9E068}"/>
          </ac:spMkLst>
        </pc:spChg>
        <pc:spChg chg="mod">
          <ac:chgData name="Steve Nicklin" userId="4d267a5b-9ae4-459a-bbb3-586e46512d6c" providerId="ADAL" clId="{CB62B5E4-CA41-4EA8-AC58-C8AED93D46AE}" dt="2023-05-02T21:10:25.687" v="44" actId="1076"/>
          <ac:spMkLst>
            <pc:docMk/>
            <pc:sldMk cId="4129447816" sldId="280"/>
            <ac:spMk id="331" creationId="{DF353C03-A22F-AFA1-13D4-50EFFC5769F2}"/>
          </ac:spMkLst>
        </pc:spChg>
        <pc:spChg chg="mod">
          <ac:chgData name="Steve Nicklin" userId="4d267a5b-9ae4-459a-bbb3-586e46512d6c" providerId="ADAL" clId="{CB62B5E4-CA41-4EA8-AC58-C8AED93D46AE}" dt="2023-05-02T21:10:25.687" v="44" actId="1076"/>
          <ac:spMkLst>
            <pc:docMk/>
            <pc:sldMk cId="4129447816" sldId="280"/>
            <ac:spMk id="332" creationId="{48EF29C2-8FB5-6718-D2A8-36F88CF8CEB1}"/>
          </ac:spMkLst>
        </pc:spChg>
        <pc:spChg chg="mod">
          <ac:chgData name="Steve Nicklin" userId="4d267a5b-9ae4-459a-bbb3-586e46512d6c" providerId="ADAL" clId="{CB62B5E4-CA41-4EA8-AC58-C8AED93D46AE}" dt="2023-05-02T20:50:14.075" v="13" actId="206"/>
          <ac:spMkLst>
            <pc:docMk/>
            <pc:sldMk cId="4129447816" sldId="280"/>
            <ac:spMk id="333" creationId="{BBE8E9D1-3C33-6599-6303-E69F54B3ABC0}"/>
          </ac:spMkLst>
        </pc:spChg>
        <pc:spChg chg="mod">
          <ac:chgData name="Steve Nicklin" userId="4d267a5b-9ae4-459a-bbb3-586e46512d6c" providerId="ADAL" clId="{CB62B5E4-CA41-4EA8-AC58-C8AED93D46AE}" dt="2023-05-02T20:50:14.075" v="13" actId="206"/>
          <ac:spMkLst>
            <pc:docMk/>
            <pc:sldMk cId="4129447816" sldId="280"/>
            <ac:spMk id="334" creationId="{8701DD49-5791-5DB8-8A90-F5C7AD50C53B}"/>
          </ac:spMkLst>
        </pc:spChg>
        <pc:spChg chg="mod">
          <ac:chgData name="Steve Nicklin" userId="4d267a5b-9ae4-459a-bbb3-586e46512d6c" providerId="ADAL" clId="{CB62B5E4-CA41-4EA8-AC58-C8AED93D46AE}" dt="2023-05-02T20:50:14.075" v="13" actId="206"/>
          <ac:spMkLst>
            <pc:docMk/>
            <pc:sldMk cId="4129447816" sldId="280"/>
            <ac:spMk id="341" creationId="{9894023A-B2E5-04F1-15D6-018842D785B4}"/>
          </ac:spMkLst>
        </pc:spChg>
        <pc:spChg chg="mod">
          <ac:chgData name="Steve Nicklin" userId="4d267a5b-9ae4-459a-bbb3-586e46512d6c" providerId="ADAL" clId="{CB62B5E4-CA41-4EA8-AC58-C8AED93D46AE}" dt="2023-05-02T20:50:14.075" v="13" actId="206"/>
          <ac:spMkLst>
            <pc:docMk/>
            <pc:sldMk cId="4129447816" sldId="280"/>
            <ac:spMk id="342" creationId="{1C89845A-3C80-4FDB-4545-10E135B494D5}"/>
          </ac:spMkLst>
        </pc:spChg>
        <pc:spChg chg="mod">
          <ac:chgData name="Steve Nicklin" userId="4d267a5b-9ae4-459a-bbb3-586e46512d6c" providerId="ADAL" clId="{CB62B5E4-CA41-4EA8-AC58-C8AED93D46AE}" dt="2023-05-02T20:50:14.075" v="13" actId="206"/>
          <ac:spMkLst>
            <pc:docMk/>
            <pc:sldMk cId="4129447816" sldId="280"/>
            <ac:spMk id="343" creationId="{C58F63FE-52D0-F852-8E3A-2060272FC6A5}"/>
          </ac:spMkLst>
        </pc:spChg>
        <pc:spChg chg="mod">
          <ac:chgData name="Steve Nicklin" userId="4d267a5b-9ae4-459a-bbb3-586e46512d6c" providerId="ADAL" clId="{CB62B5E4-CA41-4EA8-AC58-C8AED93D46AE}" dt="2023-05-02T20:50:14.075" v="13" actId="206"/>
          <ac:spMkLst>
            <pc:docMk/>
            <pc:sldMk cId="4129447816" sldId="280"/>
            <ac:spMk id="344" creationId="{68472563-3FE0-A4B2-A14F-936500CABF04}"/>
          </ac:spMkLst>
        </pc:spChg>
        <pc:spChg chg="mod">
          <ac:chgData name="Steve Nicklin" userId="4d267a5b-9ae4-459a-bbb3-586e46512d6c" providerId="ADAL" clId="{CB62B5E4-CA41-4EA8-AC58-C8AED93D46AE}" dt="2023-05-02T20:50:14.075" v="13" actId="206"/>
          <ac:spMkLst>
            <pc:docMk/>
            <pc:sldMk cId="4129447816" sldId="280"/>
            <ac:spMk id="345" creationId="{A847EF59-F124-6AC9-C40F-97F31D742737}"/>
          </ac:spMkLst>
        </pc:spChg>
        <pc:spChg chg="mod">
          <ac:chgData name="Steve Nicklin" userId="4d267a5b-9ae4-459a-bbb3-586e46512d6c" providerId="ADAL" clId="{CB62B5E4-CA41-4EA8-AC58-C8AED93D46AE}" dt="2023-05-02T20:50:14.075" v="13" actId="206"/>
          <ac:spMkLst>
            <pc:docMk/>
            <pc:sldMk cId="4129447816" sldId="280"/>
            <ac:spMk id="346" creationId="{56BA5C37-F60F-3CFF-0D4A-1A71A62CB154}"/>
          </ac:spMkLst>
        </pc:spChg>
        <pc:spChg chg="mod">
          <ac:chgData name="Steve Nicklin" userId="4d267a5b-9ae4-459a-bbb3-586e46512d6c" providerId="ADAL" clId="{CB62B5E4-CA41-4EA8-AC58-C8AED93D46AE}" dt="2023-05-02T20:50:14.075" v="13" actId="206"/>
          <ac:spMkLst>
            <pc:docMk/>
            <pc:sldMk cId="4129447816" sldId="280"/>
            <ac:spMk id="347" creationId="{8777CAA2-230C-5B77-49CE-79B12F14B3EF}"/>
          </ac:spMkLst>
        </pc:spChg>
        <pc:spChg chg="mod">
          <ac:chgData name="Steve Nicklin" userId="4d267a5b-9ae4-459a-bbb3-586e46512d6c" providerId="ADAL" clId="{CB62B5E4-CA41-4EA8-AC58-C8AED93D46AE}" dt="2023-05-02T20:50:14.075" v="13" actId="206"/>
          <ac:spMkLst>
            <pc:docMk/>
            <pc:sldMk cId="4129447816" sldId="280"/>
            <ac:spMk id="348" creationId="{DCCBD816-29FE-6D0C-C55D-C8EA11C91D49}"/>
          </ac:spMkLst>
        </pc:spChg>
        <pc:spChg chg="mod">
          <ac:chgData name="Steve Nicklin" userId="4d267a5b-9ae4-459a-bbb3-586e46512d6c" providerId="ADAL" clId="{CB62B5E4-CA41-4EA8-AC58-C8AED93D46AE}" dt="2023-05-02T20:50:14.075" v="13" actId="206"/>
          <ac:spMkLst>
            <pc:docMk/>
            <pc:sldMk cId="4129447816" sldId="280"/>
            <ac:spMk id="349" creationId="{02393F76-BB58-EB20-F100-E9CD30FDD051}"/>
          </ac:spMkLst>
        </pc:spChg>
        <pc:spChg chg="mod">
          <ac:chgData name="Steve Nicklin" userId="4d267a5b-9ae4-459a-bbb3-586e46512d6c" providerId="ADAL" clId="{CB62B5E4-CA41-4EA8-AC58-C8AED93D46AE}" dt="2023-05-02T21:10:25.687" v="44" actId="1076"/>
          <ac:spMkLst>
            <pc:docMk/>
            <pc:sldMk cId="4129447816" sldId="280"/>
            <ac:spMk id="350" creationId="{0E10A2AD-24F0-3B1C-F851-10DB4E3FACA8}"/>
          </ac:spMkLst>
        </pc:spChg>
        <pc:spChg chg="mod">
          <ac:chgData name="Steve Nicklin" userId="4d267a5b-9ae4-459a-bbb3-586e46512d6c" providerId="ADAL" clId="{CB62B5E4-CA41-4EA8-AC58-C8AED93D46AE}" dt="2023-05-02T21:10:25.687" v="44" actId="1076"/>
          <ac:spMkLst>
            <pc:docMk/>
            <pc:sldMk cId="4129447816" sldId="280"/>
            <ac:spMk id="351" creationId="{092E48C9-9985-4DC0-5CA5-F0D35CF668F3}"/>
          </ac:spMkLst>
        </pc:spChg>
        <pc:spChg chg="mod">
          <ac:chgData name="Steve Nicklin" userId="4d267a5b-9ae4-459a-bbb3-586e46512d6c" providerId="ADAL" clId="{CB62B5E4-CA41-4EA8-AC58-C8AED93D46AE}" dt="2023-05-02T21:11:53.509" v="56" actId="1076"/>
          <ac:spMkLst>
            <pc:docMk/>
            <pc:sldMk cId="4129447816" sldId="280"/>
            <ac:spMk id="352" creationId="{DE7CBD25-867D-7264-4263-E142245A9383}"/>
          </ac:spMkLst>
        </pc:spChg>
        <pc:spChg chg="mod">
          <ac:chgData name="Steve Nicklin" userId="4d267a5b-9ae4-459a-bbb3-586e46512d6c" providerId="ADAL" clId="{CB62B5E4-CA41-4EA8-AC58-C8AED93D46AE}" dt="2023-05-02T21:13:55.350" v="78" actId="6549"/>
          <ac:spMkLst>
            <pc:docMk/>
            <pc:sldMk cId="4129447816" sldId="280"/>
            <ac:spMk id="353" creationId="{A261F4AC-08CB-7495-4761-2381DD327D88}"/>
          </ac:spMkLst>
        </pc:spChg>
        <pc:spChg chg="del mod">
          <ac:chgData name="Steve Nicklin" userId="4d267a5b-9ae4-459a-bbb3-586e46512d6c" providerId="ADAL" clId="{CB62B5E4-CA41-4EA8-AC58-C8AED93D46AE}" dt="2023-05-02T21:04:29.823" v="31" actId="478"/>
          <ac:spMkLst>
            <pc:docMk/>
            <pc:sldMk cId="4129447816" sldId="280"/>
            <ac:spMk id="354" creationId="{41AD9CEA-42F3-B894-757D-F096A960DF60}"/>
          </ac:spMkLst>
        </pc:spChg>
        <pc:spChg chg="mod">
          <ac:chgData name="Steve Nicklin" userId="4d267a5b-9ae4-459a-bbb3-586e46512d6c" providerId="ADAL" clId="{CB62B5E4-CA41-4EA8-AC58-C8AED93D46AE}" dt="2023-05-02T21:04:55.527" v="33" actId="1076"/>
          <ac:spMkLst>
            <pc:docMk/>
            <pc:sldMk cId="4129447816" sldId="280"/>
            <ac:spMk id="355" creationId="{03D85E7B-FE98-91A9-BB03-BEEF8154C038}"/>
          </ac:spMkLst>
        </pc:spChg>
        <pc:spChg chg="mod">
          <ac:chgData name="Steve Nicklin" userId="4d267a5b-9ae4-459a-bbb3-586e46512d6c" providerId="ADAL" clId="{CB62B5E4-CA41-4EA8-AC58-C8AED93D46AE}" dt="2023-05-02T20:50:14.075" v="13" actId="206"/>
          <ac:spMkLst>
            <pc:docMk/>
            <pc:sldMk cId="4129447816" sldId="280"/>
            <ac:spMk id="356" creationId="{5CEF8E98-329D-07FB-B699-47B54F564758}"/>
          </ac:spMkLst>
        </pc:spChg>
        <pc:spChg chg="mod">
          <ac:chgData name="Steve Nicklin" userId="4d267a5b-9ae4-459a-bbb3-586e46512d6c" providerId="ADAL" clId="{CB62B5E4-CA41-4EA8-AC58-C8AED93D46AE}" dt="2023-05-02T20:50:14.075" v="13" actId="206"/>
          <ac:spMkLst>
            <pc:docMk/>
            <pc:sldMk cId="4129447816" sldId="280"/>
            <ac:spMk id="357" creationId="{57F71EF3-A815-AB62-54A8-BAA67377F941}"/>
          </ac:spMkLst>
        </pc:spChg>
        <pc:spChg chg="mod">
          <ac:chgData name="Steve Nicklin" userId="4d267a5b-9ae4-459a-bbb3-586e46512d6c" providerId="ADAL" clId="{CB62B5E4-CA41-4EA8-AC58-C8AED93D46AE}" dt="2023-05-02T20:50:14.075" v="13" actId="206"/>
          <ac:spMkLst>
            <pc:docMk/>
            <pc:sldMk cId="4129447816" sldId="280"/>
            <ac:spMk id="358" creationId="{36548FE8-BBE9-7102-03B5-0B24095718AB}"/>
          </ac:spMkLst>
        </pc:spChg>
        <pc:spChg chg="mod">
          <ac:chgData name="Steve Nicklin" userId="4d267a5b-9ae4-459a-bbb3-586e46512d6c" providerId="ADAL" clId="{CB62B5E4-CA41-4EA8-AC58-C8AED93D46AE}" dt="2023-05-02T20:50:14.075" v="13" actId="206"/>
          <ac:spMkLst>
            <pc:docMk/>
            <pc:sldMk cId="4129447816" sldId="280"/>
            <ac:spMk id="359" creationId="{B0637669-041E-1886-39A6-E9264A9A19F4}"/>
          </ac:spMkLst>
        </pc:spChg>
        <pc:spChg chg="mod">
          <ac:chgData name="Steve Nicklin" userId="4d267a5b-9ae4-459a-bbb3-586e46512d6c" providerId="ADAL" clId="{CB62B5E4-CA41-4EA8-AC58-C8AED93D46AE}" dt="2023-05-02T20:50:14.075" v="13" actId="206"/>
          <ac:spMkLst>
            <pc:docMk/>
            <pc:sldMk cId="4129447816" sldId="280"/>
            <ac:spMk id="361" creationId="{80FE3061-228C-0DBB-B9D7-AB0BF6C11330}"/>
          </ac:spMkLst>
        </pc:spChg>
        <pc:spChg chg="mod">
          <ac:chgData name="Steve Nicklin" userId="4d267a5b-9ae4-459a-bbb3-586e46512d6c" providerId="ADAL" clId="{CB62B5E4-CA41-4EA8-AC58-C8AED93D46AE}" dt="2023-05-02T20:50:14.075" v="13" actId="206"/>
          <ac:spMkLst>
            <pc:docMk/>
            <pc:sldMk cId="4129447816" sldId="280"/>
            <ac:spMk id="362" creationId="{7D5C3905-B515-D09B-9795-C71BF4858DA2}"/>
          </ac:spMkLst>
        </pc:spChg>
        <pc:spChg chg="mod">
          <ac:chgData name="Steve Nicklin" userId="4d267a5b-9ae4-459a-bbb3-586e46512d6c" providerId="ADAL" clId="{CB62B5E4-CA41-4EA8-AC58-C8AED93D46AE}" dt="2023-05-02T20:50:14.075" v="13" actId="206"/>
          <ac:spMkLst>
            <pc:docMk/>
            <pc:sldMk cId="4129447816" sldId="280"/>
            <ac:spMk id="363" creationId="{88EFC054-66A4-78A3-ADA5-36703BA29017}"/>
          </ac:spMkLst>
        </pc:spChg>
        <pc:spChg chg="mod">
          <ac:chgData name="Steve Nicklin" userId="4d267a5b-9ae4-459a-bbb3-586e46512d6c" providerId="ADAL" clId="{CB62B5E4-CA41-4EA8-AC58-C8AED93D46AE}" dt="2023-05-02T20:50:14.075" v="13" actId="206"/>
          <ac:spMkLst>
            <pc:docMk/>
            <pc:sldMk cId="4129447816" sldId="280"/>
            <ac:spMk id="364" creationId="{ED95A75D-4456-8884-B3D2-A18001C91116}"/>
          </ac:spMkLst>
        </pc:spChg>
        <pc:spChg chg="del mod">
          <ac:chgData name="Steve Nicklin" userId="4d267a5b-9ae4-459a-bbb3-586e46512d6c" providerId="ADAL" clId="{CB62B5E4-CA41-4EA8-AC58-C8AED93D46AE}" dt="2023-05-02T21:03:11.200" v="21" actId="21"/>
          <ac:spMkLst>
            <pc:docMk/>
            <pc:sldMk cId="4129447816" sldId="280"/>
            <ac:spMk id="365" creationId="{0E413C5B-F2CF-5DB3-0DA6-220145400BE7}"/>
          </ac:spMkLst>
        </pc:spChg>
        <pc:spChg chg="mod">
          <ac:chgData name="Steve Nicklin" userId="4d267a5b-9ae4-459a-bbb3-586e46512d6c" providerId="ADAL" clId="{CB62B5E4-CA41-4EA8-AC58-C8AED93D46AE}" dt="2023-05-02T21:11:42.919" v="55" actId="1076"/>
          <ac:spMkLst>
            <pc:docMk/>
            <pc:sldMk cId="4129447816" sldId="280"/>
            <ac:spMk id="366" creationId="{F961E650-CEDE-76B6-F3B5-C9D02D5ED964}"/>
          </ac:spMkLst>
        </pc:spChg>
        <pc:spChg chg="mod">
          <ac:chgData name="Steve Nicklin" userId="4d267a5b-9ae4-459a-bbb3-586e46512d6c" providerId="ADAL" clId="{CB62B5E4-CA41-4EA8-AC58-C8AED93D46AE}" dt="2023-05-02T20:50:14.075" v="13" actId="206"/>
          <ac:spMkLst>
            <pc:docMk/>
            <pc:sldMk cId="4129447816" sldId="280"/>
            <ac:spMk id="367" creationId="{4021C1F4-4914-895D-5931-B58E92CBD09D}"/>
          </ac:spMkLst>
        </pc:spChg>
        <pc:spChg chg="mod">
          <ac:chgData name="Steve Nicklin" userId="4d267a5b-9ae4-459a-bbb3-586e46512d6c" providerId="ADAL" clId="{CB62B5E4-CA41-4EA8-AC58-C8AED93D46AE}" dt="2023-05-02T20:50:14.075" v="13" actId="206"/>
          <ac:spMkLst>
            <pc:docMk/>
            <pc:sldMk cId="4129447816" sldId="280"/>
            <ac:spMk id="370" creationId="{7CEC7071-AB70-2236-4C02-292275C474E8}"/>
          </ac:spMkLst>
        </pc:spChg>
        <pc:spChg chg="mod">
          <ac:chgData name="Steve Nicklin" userId="4d267a5b-9ae4-459a-bbb3-586e46512d6c" providerId="ADAL" clId="{CB62B5E4-CA41-4EA8-AC58-C8AED93D46AE}" dt="2023-05-02T21:10:51.704" v="48" actId="1076"/>
          <ac:spMkLst>
            <pc:docMk/>
            <pc:sldMk cId="4129447816" sldId="280"/>
            <ac:spMk id="372" creationId="{5E5CE57A-7107-A985-EB61-E61F49D829C6}"/>
          </ac:spMkLst>
        </pc:spChg>
        <pc:spChg chg="mod">
          <ac:chgData name="Steve Nicklin" userId="4d267a5b-9ae4-459a-bbb3-586e46512d6c" providerId="ADAL" clId="{CB62B5E4-CA41-4EA8-AC58-C8AED93D46AE}" dt="2023-05-02T21:14:00.976" v="79" actId="1076"/>
          <ac:spMkLst>
            <pc:docMk/>
            <pc:sldMk cId="4129447816" sldId="280"/>
            <ac:spMk id="373" creationId="{A918C9D4-0DEB-EDB5-9750-14E7388E28B6}"/>
          </ac:spMkLst>
        </pc:spChg>
        <pc:spChg chg="mod">
          <ac:chgData name="Steve Nicklin" userId="4d267a5b-9ae4-459a-bbb3-586e46512d6c" providerId="ADAL" clId="{CB62B5E4-CA41-4EA8-AC58-C8AED93D46AE}" dt="2023-05-02T20:50:14.075" v="13" actId="206"/>
          <ac:spMkLst>
            <pc:docMk/>
            <pc:sldMk cId="4129447816" sldId="280"/>
            <ac:spMk id="377" creationId="{42D98999-B549-6EC8-8D20-12A6C15D4FD7}"/>
          </ac:spMkLst>
        </pc:spChg>
        <pc:spChg chg="mod">
          <ac:chgData name="Steve Nicklin" userId="4d267a5b-9ae4-459a-bbb3-586e46512d6c" providerId="ADAL" clId="{CB62B5E4-CA41-4EA8-AC58-C8AED93D46AE}" dt="2023-05-02T20:50:14.075" v="13" actId="206"/>
          <ac:spMkLst>
            <pc:docMk/>
            <pc:sldMk cId="4129447816" sldId="280"/>
            <ac:spMk id="379" creationId="{E12E2EB8-19A7-2AAB-5F57-A3F1A92F7A85}"/>
          </ac:spMkLst>
        </pc:spChg>
        <pc:spChg chg="mod">
          <ac:chgData name="Steve Nicklin" userId="4d267a5b-9ae4-459a-bbb3-586e46512d6c" providerId="ADAL" clId="{CB62B5E4-CA41-4EA8-AC58-C8AED93D46AE}" dt="2023-05-02T20:50:14.075" v="13" actId="206"/>
          <ac:spMkLst>
            <pc:docMk/>
            <pc:sldMk cId="4129447816" sldId="280"/>
            <ac:spMk id="380" creationId="{32C663D2-39DD-0042-416B-97DCE9910246}"/>
          </ac:spMkLst>
        </pc:spChg>
        <pc:spChg chg="mod">
          <ac:chgData name="Steve Nicklin" userId="4d267a5b-9ae4-459a-bbb3-586e46512d6c" providerId="ADAL" clId="{CB62B5E4-CA41-4EA8-AC58-C8AED93D46AE}" dt="2023-05-02T20:50:14.075" v="13" actId="206"/>
          <ac:spMkLst>
            <pc:docMk/>
            <pc:sldMk cId="4129447816" sldId="280"/>
            <ac:spMk id="381" creationId="{7A948560-6A1E-4AAB-6401-19DE1C23B581}"/>
          </ac:spMkLst>
        </pc:spChg>
        <pc:spChg chg="mod">
          <ac:chgData name="Steve Nicklin" userId="4d267a5b-9ae4-459a-bbb3-586e46512d6c" providerId="ADAL" clId="{CB62B5E4-CA41-4EA8-AC58-C8AED93D46AE}" dt="2023-05-02T20:50:14.075" v="13" actId="206"/>
          <ac:spMkLst>
            <pc:docMk/>
            <pc:sldMk cId="4129447816" sldId="280"/>
            <ac:spMk id="382" creationId="{C977D12B-0757-9437-926E-541B1BA63DE6}"/>
          </ac:spMkLst>
        </pc:spChg>
        <pc:spChg chg="mod">
          <ac:chgData name="Steve Nicklin" userId="4d267a5b-9ae4-459a-bbb3-586e46512d6c" providerId="ADAL" clId="{CB62B5E4-CA41-4EA8-AC58-C8AED93D46AE}" dt="2023-05-02T20:50:14.075" v="13" actId="206"/>
          <ac:spMkLst>
            <pc:docMk/>
            <pc:sldMk cId="4129447816" sldId="280"/>
            <ac:spMk id="383" creationId="{A5B31A14-6AC0-4CDF-FB13-59599676F5F9}"/>
          </ac:spMkLst>
        </pc:spChg>
        <pc:spChg chg="mod">
          <ac:chgData name="Steve Nicklin" userId="4d267a5b-9ae4-459a-bbb3-586e46512d6c" providerId="ADAL" clId="{CB62B5E4-CA41-4EA8-AC58-C8AED93D46AE}" dt="2023-05-02T20:50:14.075" v="13" actId="206"/>
          <ac:spMkLst>
            <pc:docMk/>
            <pc:sldMk cId="4129447816" sldId="280"/>
            <ac:spMk id="384" creationId="{649CAAF2-5529-0169-5956-F528A5046B21}"/>
          </ac:spMkLst>
        </pc:spChg>
        <pc:grpChg chg="mod">
          <ac:chgData name="Steve Nicklin" userId="4d267a5b-9ae4-459a-bbb3-586e46512d6c" providerId="ADAL" clId="{CB62B5E4-CA41-4EA8-AC58-C8AED93D46AE}" dt="2023-05-02T20:50:14.075" v="13" actId="206"/>
          <ac:grpSpMkLst>
            <pc:docMk/>
            <pc:sldMk cId="4129447816" sldId="280"/>
            <ac:grpSpMk id="277" creationId="{96F2848C-157B-5C80-7109-4C89EE8ED103}"/>
          </ac:grpSpMkLst>
        </pc:grpChg>
        <pc:graphicFrameChg chg="modGraphic">
          <ac:chgData name="Steve Nicklin" userId="4d267a5b-9ae4-459a-bbb3-586e46512d6c" providerId="ADAL" clId="{CB62B5E4-CA41-4EA8-AC58-C8AED93D46AE}" dt="2023-05-02T21:13:22.414" v="76" actId="6549"/>
          <ac:graphicFrameMkLst>
            <pc:docMk/>
            <pc:sldMk cId="4129447816" sldId="280"/>
            <ac:graphicFrameMk id="275" creationId="{EB2F7F36-C4E8-886F-75D1-2E45BC2EB37E}"/>
          </ac:graphicFrameMkLst>
        </pc:graphicFrameChg>
      </pc:sldChg>
    </pc:docChg>
  </pc:docChgLst>
  <pc:docChgLst>
    <pc:chgData name="Steve Nicklin" userId="4d267a5b-9ae4-459a-bbb3-586e46512d6c" providerId="ADAL" clId="{DBA118A2-DA9B-458C-A34A-FD21AD96BDFF}"/>
    <pc:docChg chg="modSld">
      <pc:chgData name="Steve Nicklin" userId="4d267a5b-9ae4-459a-bbb3-586e46512d6c" providerId="ADAL" clId="{DBA118A2-DA9B-458C-A34A-FD21AD96BDFF}" dt="2023-04-13T15:43:52.355" v="1" actId="6549"/>
      <pc:docMkLst>
        <pc:docMk/>
      </pc:docMkLst>
      <pc:sldChg chg="modSp mod">
        <pc:chgData name="Steve Nicklin" userId="4d267a5b-9ae4-459a-bbb3-586e46512d6c" providerId="ADAL" clId="{DBA118A2-DA9B-458C-A34A-FD21AD96BDFF}" dt="2023-04-13T15:43:52.355" v="1" actId="6549"/>
        <pc:sldMkLst>
          <pc:docMk/>
          <pc:sldMk cId="0" sldId="277"/>
        </pc:sldMkLst>
        <pc:spChg chg="mod">
          <ac:chgData name="Steve Nicklin" userId="4d267a5b-9ae4-459a-bbb3-586e46512d6c" providerId="ADAL" clId="{DBA118A2-DA9B-458C-A34A-FD21AD96BDFF}" dt="2023-04-13T15:43:52.355" v="1" actId="6549"/>
          <ac:spMkLst>
            <pc:docMk/>
            <pc:sldMk cId="0" sldId="277"/>
            <ac:spMk id="615" creationId="{34309D7A-993D-E568-DD36-9F852192DC7E}"/>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A lot</c:v>
                </c:pt>
              </c:strCache>
            </c:strRef>
          </c:tx>
          <c:spPr>
            <a:solidFill>
              <a:schemeClr val="accent1"/>
            </a:solidFill>
            <a:ln>
              <a:noFill/>
            </a:ln>
            <a:effectLst/>
          </c:spPr>
          <c:invertIfNegative val="0"/>
          <c:dPt>
            <c:idx val="0"/>
            <c:invertIfNegative val="0"/>
            <c:bubble3D val="0"/>
            <c:spPr>
              <a:solidFill>
                <a:schemeClr val="accent5">
                  <a:lumMod val="50000"/>
                </a:schemeClr>
              </a:solidFill>
              <a:ln>
                <a:solidFill>
                  <a:schemeClr val="accent5">
                    <a:lumMod val="50000"/>
                  </a:schemeClr>
                </a:solidFill>
              </a:ln>
              <a:effectLst/>
            </c:spPr>
            <c:extLst>
              <c:ext xmlns:c16="http://schemas.microsoft.com/office/drawing/2014/chart" uri="{C3380CC4-5D6E-409C-BE32-E72D297353CC}">
                <c16:uniqueId val="{00000001-95E4-4C04-A17B-6636B0DCD5DE}"/>
              </c:ext>
            </c:extLst>
          </c:dPt>
          <c:dPt>
            <c:idx val="1"/>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03-95E4-4C04-A17B-6636B0DCD5DE}"/>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95E4-4C04-A17B-6636B0DCD5DE}"/>
              </c:ext>
            </c:extLst>
          </c:dPt>
          <c:dPt>
            <c:idx val="3"/>
            <c:invertIfNegative val="0"/>
            <c:bubble3D val="0"/>
            <c:spPr>
              <a:solidFill>
                <a:schemeClr val="accent6"/>
              </a:solidFill>
              <a:ln>
                <a:solidFill>
                  <a:schemeClr val="accent6"/>
                </a:solidFill>
              </a:ln>
              <a:effectLst/>
            </c:spPr>
            <c:extLst>
              <c:ext xmlns:c16="http://schemas.microsoft.com/office/drawing/2014/chart" uri="{C3380CC4-5D6E-409C-BE32-E72D297353CC}">
                <c16:uniqueId val="{00000007-95E4-4C04-A17B-6636B0DCD5DE}"/>
              </c:ext>
            </c:extLst>
          </c:dPt>
          <c:dPt>
            <c:idx val="4"/>
            <c:invertIfNegative val="0"/>
            <c:bubble3D val="0"/>
            <c:spPr>
              <a:solidFill>
                <a:schemeClr val="accent6">
                  <a:lumMod val="50000"/>
                </a:schemeClr>
              </a:solidFill>
              <a:ln>
                <a:solidFill>
                  <a:schemeClr val="accent6">
                    <a:lumMod val="50000"/>
                  </a:schemeClr>
                </a:solidFill>
              </a:ln>
              <a:effectLst/>
            </c:spPr>
            <c:extLst>
              <c:ext xmlns:c16="http://schemas.microsoft.com/office/drawing/2014/chart" uri="{C3380CC4-5D6E-409C-BE32-E72D297353CC}">
                <c16:uniqueId val="{00000009-95E4-4C04-A17B-6636B0DCD5DE}"/>
              </c:ext>
            </c:extLst>
          </c:dPt>
          <c:dPt>
            <c:idx val="5"/>
            <c:invertIfNegative val="0"/>
            <c:bubble3D val="0"/>
            <c:spPr>
              <a:solidFill>
                <a:schemeClr val="bg2">
                  <a:lumMod val="75000"/>
                </a:schemeClr>
              </a:solidFill>
              <a:ln>
                <a:solidFill>
                  <a:schemeClr val="bg2">
                    <a:lumMod val="75000"/>
                  </a:schemeClr>
                </a:solidFill>
              </a:ln>
              <a:effectLst/>
            </c:spPr>
            <c:extLst>
              <c:ext xmlns:c16="http://schemas.microsoft.com/office/drawing/2014/chart" uri="{C3380CC4-5D6E-409C-BE32-E72D297353CC}">
                <c16:uniqueId val="{0000000B-95E4-4C04-A17B-6636B0DCD5DE}"/>
              </c:ext>
            </c:extLst>
          </c:dPt>
          <c:dPt>
            <c:idx val="6"/>
            <c:invertIfNegative val="0"/>
            <c:bubble3D val="0"/>
            <c:spPr>
              <a:solidFill>
                <a:srgbClr val="8069FF"/>
              </a:solidFill>
              <a:ln>
                <a:noFill/>
              </a:ln>
              <a:effectLst/>
            </c:spPr>
            <c:extLst>
              <c:ext xmlns:c16="http://schemas.microsoft.com/office/drawing/2014/chart" uri="{C3380CC4-5D6E-409C-BE32-E72D297353CC}">
                <c16:uniqueId val="{0000000D-95E4-4C04-A17B-6636B0DCD5DE}"/>
              </c:ext>
            </c:extLst>
          </c:dPt>
          <c:dLbls>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3-95E4-4C04-A17B-6636B0DCD5DE}"/>
                </c:ext>
              </c:extLst>
            </c:dLbl>
            <c:dLbl>
              <c:idx val="2"/>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5-95E4-4C04-A17B-6636B0DCD5DE}"/>
                </c:ext>
              </c:extLst>
            </c:dLbl>
            <c:dLbl>
              <c:idx val="5"/>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B-95E4-4C04-A17B-6636B0DCD5D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All the time</c:v>
                </c:pt>
                <c:pt idx="1">
                  <c:v>Most of the time</c:v>
                </c:pt>
                <c:pt idx="2">
                  <c:v>Sometimes</c:v>
                </c:pt>
                <c:pt idx="3">
                  <c:v>Rarely</c:v>
                </c:pt>
                <c:pt idx="4">
                  <c:v>Never</c:v>
                </c:pt>
                <c:pt idx="5">
                  <c:v>Not sure</c:v>
                </c:pt>
              </c:strCache>
            </c:strRef>
          </c:cat>
          <c:val>
            <c:numRef>
              <c:f>Sheet1!$B$2:$B$7</c:f>
              <c:numCache>
                <c:formatCode>0.00</c:formatCode>
                <c:ptCount val="6"/>
                <c:pt idx="0">
                  <c:v>0.12</c:v>
                </c:pt>
                <c:pt idx="1">
                  <c:v>0.21</c:v>
                </c:pt>
                <c:pt idx="2">
                  <c:v>0.35</c:v>
                </c:pt>
                <c:pt idx="3">
                  <c:v>0.16</c:v>
                </c:pt>
                <c:pt idx="4">
                  <c:v>0.11</c:v>
                </c:pt>
                <c:pt idx="5">
                  <c:v>0.06</c:v>
                </c:pt>
              </c:numCache>
            </c:numRef>
          </c:val>
          <c:extLst>
            <c:ext xmlns:c16="http://schemas.microsoft.com/office/drawing/2014/chart" uri="{C3380CC4-5D6E-409C-BE32-E72D297353CC}">
              <c16:uniqueId val="{0000000E-95E4-4C04-A17B-6636B0DCD5DE}"/>
            </c:ext>
          </c:extLst>
        </c:ser>
        <c:dLbls>
          <c:dLblPos val="ctr"/>
          <c:showLegendKey val="0"/>
          <c:showVal val="1"/>
          <c:showCatName val="0"/>
          <c:showSerName val="0"/>
          <c:showPercent val="0"/>
          <c:showBubbleSize val="0"/>
        </c:dLbls>
        <c:gapWidth val="15"/>
        <c:overlap val="100"/>
        <c:axId val="725725920"/>
        <c:axId val="725727696"/>
      </c:barChart>
      <c:catAx>
        <c:axId val="725725920"/>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ct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25727696"/>
        <c:crosses val="autoZero"/>
        <c:auto val="1"/>
        <c:lblAlgn val="ctr"/>
        <c:lblOffset val="100"/>
        <c:noMultiLvlLbl val="0"/>
      </c:catAx>
      <c:valAx>
        <c:axId val="725727696"/>
        <c:scaling>
          <c:orientation val="minMax"/>
        </c:scaling>
        <c:delete val="1"/>
        <c:axPos val="l"/>
        <c:numFmt formatCode="0%" sourceLinked="0"/>
        <c:majorTickMark val="none"/>
        <c:minorTickMark val="none"/>
        <c:tickLblPos val="nextTo"/>
        <c:crossAx val="7257259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All </c:v>
                </c:pt>
              </c:strCache>
            </c:strRef>
          </c:tx>
          <c:spPr>
            <a:solidFill>
              <a:schemeClr val="accent3"/>
            </a:solidFill>
            <a:ln>
              <a:solidFill>
                <a:schemeClr val="accent3"/>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Under 50k</c:v>
                </c:pt>
                <c:pt idx="1">
                  <c:v>50k-100k</c:v>
                </c:pt>
                <c:pt idx="2">
                  <c:v>100k+</c:v>
                </c:pt>
              </c:strCache>
            </c:strRef>
          </c:cat>
          <c:val>
            <c:numRef>
              <c:f>Sheet1!$B$2:$B$4</c:f>
              <c:numCache>
                <c:formatCode>0%</c:formatCode>
                <c:ptCount val="3"/>
                <c:pt idx="0">
                  <c:v>0.48</c:v>
                </c:pt>
                <c:pt idx="1">
                  <c:v>0.31</c:v>
                </c:pt>
                <c:pt idx="2">
                  <c:v>0.21</c:v>
                </c:pt>
              </c:numCache>
            </c:numRef>
          </c:val>
          <c:extLst>
            <c:ext xmlns:c16="http://schemas.microsoft.com/office/drawing/2014/chart" uri="{C3380CC4-5D6E-409C-BE32-E72D297353CC}">
              <c16:uniqueId val="{00000000-03D4-46C9-B6DD-4A1B35F42A42}"/>
            </c:ext>
          </c:extLst>
        </c:ser>
        <c:dLbls>
          <c:dLblPos val="outEnd"/>
          <c:showLegendKey val="0"/>
          <c:showVal val="1"/>
          <c:showCatName val="0"/>
          <c:showSerName val="0"/>
          <c:showPercent val="0"/>
          <c:showBubbleSize val="0"/>
        </c:dLbls>
        <c:gapWidth val="118"/>
        <c:overlap val="-27"/>
        <c:axId val="1987623728"/>
        <c:axId val="2003918688"/>
      </c:barChart>
      <c:catAx>
        <c:axId val="1987623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1" u="none" strike="noStrike" kern="1200" baseline="0">
                <a:solidFill>
                  <a:schemeClr val="tx1"/>
                </a:solidFill>
                <a:latin typeface="+mn-lt"/>
                <a:ea typeface="+mn-ea"/>
                <a:cs typeface="+mn-cs"/>
              </a:defRPr>
            </a:pPr>
            <a:endParaRPr lang="en-US"/>
          </a:p>
        </c:txPr>
        <c:crossAx val="2003918688"/>
        <c:crosses val="autoZero"/>
        <c:auto val="1"/>
        <c:lblAlgn val="ctr"/>
        <c:lblOffset val="100"/>
        <c:noMultiLvlLbl val="0"/>
      </c:catAx>
      <c:valAx>
        <c:axId val="2003918688"/>
        <c:scaling>
          <c:orientation val="minMax"/>
          <c:max val="1"/>
          <c:min val="0"/>
        </c:scaling>
        <c:delete val="1"/>
        <c:axPos val="l"/>
        <c:numFmt formatCode="0%" sourceLinked="1"/>
        <c:majorTickMark val="out"/>
        <c:minorTickMark val="none"/>
        <c:tickLblPos val="nextTo"/>
        <c:crossAx val="19876237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A lot</c:v>
                </c:pt>
              </c:strCache>
            </c:strRef>
          </c:tx>
          <c:spPr>
            <a:solidFill>
              <a:schemeClr val="accent1"/>
            </a:solidFill>
            <a:ln>
              <a:noFill/>
            </a:ln>
            <a:effectLst/>
          </c:spPr>
          <c:invertIfNegative val="0"/>
          <c:dPt>
            <c:idx val="0"/>
            <c:invertIfNegative val="0"/>
            <c:bubble3D val="0"/>
            <c:spPr>
              <a:solidFill>
                <a:schemeClr val="accent5">
                  <a:lumMod val="50000"/>
                </a:schemeClr>
              </a:solidFill>
              <a:ln>
                <a:solidFill>
                  <a:schemeClr val="accent5">
                    <a:lumMod val="50000"/>
                  </a:schemeClr>
                </a:solidFill>
              </a:ln>
              <a:effectLst/>
            </c:spPr>
            <c:extLst>
              <c:ext xmlns:c16="http://schemas.microsoft.com/office/drawing/2014/chart" uri="{C3380CC4-5D6E-409C-BE32-E72D297353CC}">
                <c16:uniqueId val="{00000001-3243-4C48-8C22-DD5A9E3206E7}"/>
              </c:ext>
            </c:extLst>
          </c:dPt>
          <c:dPt>
            <c:idx val="1"/>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03-3243-4C48-8C22-DD5A9E3206E7}"/>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3243-4C48-8C22-DD5A9E3206E7}"/>
              </c:ext>
            </c:extLst>
          </c:dPt>
          <c:dPt>
            <c:idx val="3"/>
            <c:invertIfNegative val="0"/>
            <c:bubble3D val="0"/>
            <c:spPr>
              <a:solidFill>
                <a:schemeClr val="accent6"/>
              </a:solidFill>
              <a:ln>
                <a:solidFill>
                  <a:schemeClr val="accent6"/>
                </a:solidFill>
              </a:ln>
              <a:effectLst/>
            </c:spPr>
            <c:extLst>
              <c:ext xmlns:c16="http://schemas.microsoft.com/office/drawing/2014/chart" uri="{C3380CC4-5D6E-409C-BE32-E72D297353CC}">
                <c16:uniqueId val="{00000007-3243-4C48-8C22-DD5A9E3206E7}"/>
              </c:ext>
            </c:extLst>
          </c:dPt>
          <c:dPt>
            <c:idx val="4"/>
            <c:invertIfNegative val="0"/>
            <c:bubble3D val="0"/>
            <c:spPr>
              <a:solidFill>
                <a:schemeClr val="accent6">
                  <a:lumMod val="50000"/>
                </a:schemeClr>
              </a:solidFill>
              <a:ln>
                <a:solidFill>
                  <a:schemeClr val="accent6">
                    <a:lumMod val="50000"/>
                  </a:schemeClr>
                </a:solidFill>
              </a:ln>
              <a:effectLst/>
            </c:spPr>
            <c:extLst>
              <c:ext xmlns:c16="http://schemas.microsoft.com/office/drawing/2014/chart" uri="{C3380CC4-5D6E-409C-BE32-E72D297353CC}">
                <c16:uniqueId val="{00000009-3243-4C48-8C22-DD5A9E3206E7}"/>
              </c:ext>
            </c:extLst>
          </c:dPt>
          <c:dPt>
            <c:idx val="5"/>
            <c:invertIfNegative val="0"/>
            <c:bubble3D val="0"/>
            <c:spPr>
              <a:solidFill>
                <a:schemeClr val="bg2">
                  <a:lumMod val="75000"/>
                </a:schemeClr>
              </a:solidFill>
              <a:ln>
                <a:solidFill>
                  <a:schemeClr val="bg2">
                    <a:lumMod val="75000"/>
                  </a:schemeClr>
                </a:solidFill>
              </a:ln>
              <a:effectLst/>
            </c:spPr>
            <c:extLst>
              <c:ext xmlns:c16="http://schemas.microsoft.com/office/drawing/2014/chart" uri="{C3380CC4-5D6E-409C-BE32-E72D297353CC}">
                <c16:uniqueId val="{0000000B-3243-4C48-8C22-DD5A9E3206E7}"/>
              </c:ext>
            </c:extLst>
          </c:dPt>
          <c:dPt>
            <c:idx val="6"/>
            <c:invertIfNegative val="0"/>
            <c:bubble3D val="0"/>
            <c:spPr>
              <a:solidFill>
                <a:srgbClr val="8069FF"/>
              </a:solidFill>
              <a:ln>
                <a:noFill/>
              </a:ln>
              <a:effectLst/>
            </c:spPr>
            <c:extLst>
              <c:ext xmlns:c16="http://schemas.microsoft.com/office/drawing/2014/chart" uri="{C3380CC4-5D6E-409C-BE32-E72D297353CC}">
                <c16:uniqueId val="{0000000D-3243-4C48-8C22-DD5A9E3206E7}"/>
              </c:ext>
            </c:extLst>
          </c:dPt>
          <c:dLbls>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3-3243-4C48-8C22-DD5A9E3206E7}"/>
                </c:ext>
              </c:extLst>
            </c:dLbl>
            <c:dLbl>
              <c:idx val="2"/>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5-3243-4C48-8C22-DD5A9E3206E7}"/>
                </c:ext>
              </c:extLst>
            </c:dLbl>
            <c:dLbl>
              <c:idx val="5"/>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B-3243-4C48-8C22-DD5A9E3206E7}"/>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All the time</c:v>
                </c:pt>
                <c:pt idx="1">
                  <c:v>Most of the time</c:v>
                </c:pt>
                <c:pt idx="2">
                  <c:v>Sometimes</c:v>
                </c:pt>
                <c:pt idx="3">
                  <c:v>Rarely</c:v>
                </c:pt>
                <c:pt idx="4">
                  <c:v>Never</c:v>
                </c:pt>
                <c:pt idx="5">
                  <c:v>Not sure</c:v>
                </c:pt>
              </c:strCache>
            </c:strRef>
          </c:cat>
          <c:val>
            <c:numRef>
              <c:f>Sheet1!$B$2:$B$7</c:f>
              <c:numCache>
                <c:formatCode>0.00</c:formatCode>
                <c:ptCount val="6"/>
                <c:pt idx="0">
                  <c:v>0.12</c:v>
                </c:pt>
                <c:pt idx="1">
                  <c:v>0.22</c:v>
                </c:pt>
                <c:pt idx="2">
                  <c:v>0.34</c:v>
                </c:pt>
                <c:pt idx="3">
                  <c:v>0.15</c:v>
                </c:pt>
                <c:pt idx="4">
                  <c:v>0.1</c:v>
                </c:pt>
                <c:pt idx="5">
                  <c:v>7.0000000000000007E-2</c:v>
                </c:pt>
              </c:numCache>
            </c:numRef>
          </c:val>
          <c:extLst>
            <c:ext xmlns:c16="http://schemas.microsoft.com/office/drawing/2014/chart" uri="{C3380CC4-5D6E-409C-BE32-E72D297353CC}">
              <c16:uniqueId val="{0000000E-3243-4C48-8C22-DD5A9E3206E7}"/>
            </c:ext>
          </c:extLst>
        </c:ser>
        <c:dLbls>
          <c:dLblPos val="ctr"/>
          <c:showLegendKey val="0"/>
          <c:showVal val="1"/>
          <c:showCatName val="0"/>
          <c:showSerName val="0"/>
          <c:showPercent val="0"/>
          <c:showBubbleSize val="0"/>
        </c:dLbls>
        <c:gapWidth val="15"/>
        <c:overlap val="100"/>
        <c:axId val="725725920"/>
        <c:axId val="725727696"/>
      </c:barChart>
      <c:catAx>
        <c:axId val="725725920"/>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ct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25727696"/>
        <c:crosses val="autoZero"/>
        <c:auto val="1"/>
        <c:lblAlgn val="ctr"/>
        <c:lblOffset val="100"/>
        <c:noMultiLvlLbl val="0"/>
      </c:catAx>
      <c:valAx>
        <c:axId val="725727696"/>
        <c:scaling>
          <c:orientation val="minMax"/>
        </c:scaling>
        <c:delete val="1"/>
        <c:axPos val="l"/>
        <c:numFmt formatCode="0%" sourceLinked="0"/>
        <c:majorTickMark val="none"/>
        <c:minorTickMark val="none"/>
        <c:tickLblPos val="nextTo"/>
        <c:crossAx val="7257259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A lot</c:v>
                </c:pt>
              </c:strCache>
            </c:strRef>
          </c:tx>
          <c:spPr>
            <a:solidFill>
              <a:schemeClr val="accent1"/>
            </a:solidFill>
            <a:ln>
              <a:noFill/>
            </a:ln>
            <a:effectLst/>
          </c:spPr>
          <c:invertIfNegative val="0"/>
          <c:dPt>
            <c:idx val="0"/>
            <c:invertIfNegative val="0"/>
            <c:bubble3D val="0"/>
            <c:spPr>
              <a:solidFill>
                <a:schemeClr val="accent5">
                  <a:lumMod val="50000"/>
                </a:schemeClr>
              </a:solidFill>
              <a:ln>
                <a:solidFill>
                  <a:schemeClr val="accent5">
                    <a:lumMod val="50000"/>
                  </a:schemeClr>
                </a:solidFill>
              </a:ln>
              <a:effectLst/>
            </c:spPr>
            <c:extLst>
              <c:ext xmlns:c16="http://schemas.microsoft.com/office/drawing/2014/chart" uri="{C3380CC4-5D6E-409C-BE32-E72D297353CC}">
                <c16:uniqueId val="{00000001-2D64-4348-A91E-F9DFEE67E4C3}"/>
              </c:ext>
            </c:extLst>
          </c:dPt>
          <c:dPt>
            <c:idx val="1"/>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03-2D64-4348-A91E-F9DFEE67E4C3}"/>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2D64-4348-A91E-F9DFEE67E4C3}"/>
              </c:ext>
            </c:extLst>
          </c:dPt>
          <c:dPt>
            <c:idx val="3"/>
            <c:invertIfNegative val="0"/>
            <c:bubble3D val="0"/>
            <c:spPr>
              <a:solidFill>
                <a:schemeClr val="accent6"/>
              </a:solidFill>
              <a:ln>
                <a:solidFill>
                  <a:schemeClr val="accent6"/>
                </a:solidFill>
              </a:ln>
              <a:effectLst/>
            </c:spPr>
            <c:extLst>
              <c:ext xmlns:c16="http://schemas.microsoft.com/office/drawing/2014/chart" uri="{C3380CC4-5D6E-409C-BE32-E72D297353CC}">
                <c16:uniqueId val="{00000007-2D64-4348-A91E-F9DFEE67E4C3}"/>
              </c:ext>
            </c:extLst>
          </c:dPt>
          <c:dPt>
            <c:idx val="4"/>
            <c:invertIfNegative val="0"/>
            <c:bubble3D val="0"/>
            <c:spPr>
              <a:solidFill>
                <a:schemeClr val="accent6">
                  <a:lumMod val="50000"/>
                </a:schemeClr>
              </a:solidFill>
              <a:ln>
                <a:solidFill>
                  <a:schemeClr val="accent6">
                    <a:lumMod val="50000"/>
                  </a:schemeClr>
                </a:solidFill>
              </a:ln>
              <a:effectLst/>
            </c:spPr>
            <c:extLst>
              <c:ext xmlns:c16="http://schemas.microsoft.com/office/drawing/2014/chart" uri="{C3380CC4-5D6E-409C-BE32-E72D297353CC}">
                <c16:uniqueId val="{00000009-2D64-4348-A91E-F9DFEE67E4C3}"/>
              </c:ext>
            </c:extLst>
          </c:dPt>
          <c:dPt>
            <c:idx val="5"/>
            <c:invertIfNegative val="0"/>
            <c:bubble3D val="0"/>
            <c:spPr>
              <a:solidFill>
                <a:schemeClr val="bg2">
                  <a:lumMod val="75000"/>
                </a:schemeClr>
              </a:solidFill>
              <a:ln>
                <a:solidFill>
                  <a:schemeClr val="bg2">
                    <a:lumMod val="75000"/>
                  </a:schemeClr>
                </a:solidFill>
              </a:ln>
              <a:effectLst/>
            </c:spPr>
            <c:extLst>
              <c:ext xmlns:c16="http://schemas.microsoft.com/office/drawing/2014/chart" uri="{C3380CC4-5D6E-409C-BE32-E72D297353CC}">
                <c16:uniqueId val="{0000000B-2D64-4348-A91E-F9DFEE67E4C3}"/>
              </c:ext>
            </c:extLst>
          </c:dPt>
          <c:dPt>
            <c:idx val="6"/>
            <c:invertIfNegative val="0"/>
            <c:bubble3D val="0"/>
            <c:spPr>
              <a:solidFill>
                <a:srgbClr val="8069FF"/>
              </a:solidFill>
              <a:ln>
                <a:noFill/>
              </a:ln>
              <a:effectLst/>
            </c:spPr>
            <c:extLst>
              <c:ext xmlns:c16="http://schemas.microsoft.com/office/drawing/2014/chart" uri="{C3380CC4-5D6E-409C-BE32-E72D297353CC}">
                <c16:uniqueId val="{0000000D-2D64-4348-A91E-F9DFEE67E4C3}"/>
              </c:ext>
            </c:extLst>
          </c:dPt>
          <c:dLbls>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3-2D64-4348-A91E-F9DFEE67E4C3}"/>
                </c:ext>
              </c:extLst>
            </c:dLbl>
            <c:dLbl>
              <c:idx val="2"/>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5-2D64-4348-A91E-F9DFEE67E4C3}"/>
                </c:ext>
              </c:extLst>
            </c:dLbl>
            <c:dLbl>
              <c:idx val="5"/>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B-2D64-4348-A91E-F9DFEE67E4C3}"/>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All the time</c:v>
                </c:pt>
                <c:pt idx="1">
                  <c:v>Most of the time</c:v>
                </c:pt>
                <c:pt idx="2">
                  <c:v>Sometimes</c:v>
                </c:pt>
                <c:pt idx="3">
                  <c:v>Rarely</c:v>
                </c:pt>
                <c:pt idx="4">
                  <c:v>Never</c:v>
                </c:pt>
                <c:pt idx="5">
                  <c:v>Not sure</c:v>
                </c:pt>
              </c:strCache>
            </c:strRef>
          </c:cat>
          <c:val>
            <c:numRef>
              <c:f>Sheet1!$B$2:$B$7</c:f>
              <c:numCache>
                <c:formatCode>0.00</c:formatCode>
                <c:ptCount val="6"/>
                <c:pt idx="0">
                  <c:v>0.14000000000000001</c:v>
                </c:pt>
                <c:pt idx="1">
                  <c:v>0.26</c:v>
                </c:pt>
                <c:pt idx="2">
                  <c:v>0.35</c:v>
                </c:pt>
                <c:pt idx="3">
                  <c:v>0.15</c:v>
                </c:pt>
                <c:pt idx="4">
                  <c:v>7.0000000000000007E-2</c:v>
                </c:pt>
                <c:pt idx="5">
                  <c:v>0.06</c:v>
                </c:pt>
              </c:numCache>
            </c:numRef>
          </c:val>
          <c:extLst>
            <c:ext xmlns:c16="http://schemas.microsoft.com/office/drawing/2014/chart" uri="{C3380CC4-5D6E-409C-BE32-E72D297353CC}">
              <c16:uniqueId val="{0000000E-2D64-4348-A91E-F9DFEE67E4C3}"/>
            </c:ext>
          </c:extLst>
        </c:ser>
        <c:dLbls>
          <c:dLblPos val="ctr"/>
          <c:showLegendKey val="0"/>
          <c:showVal val="1"/>
          <c:showCatName val="0"/>
          <c:showSerName val="0"/>
          <c:showPercent val="0"/>
          <c:showBubbleSize val="0"/>
        </c:dLbls>
        <c:gapWidth val="15"/>
        <c:overlap val="100"/>
        <c:axId val="725725920"/>
        <c:axId val="725727696"/>
      </c:barChart>
      <c:catAx>
        <c:axId val="725725920"/>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ct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25727696"/>
        <c:crosses val="autoZero"/>
        <c:auto val="1"/>
        <c:lblAlgn val="ctr"/>
        <c:lblOffset val="100"/>
        <c:noMultiLvlLbl val="0"/>
      </c:catAx>
      <c:valAx>
        <c:axId val="725727696"/>
        <c:scaling>
          <c:orientation val="minMax"/>
        </c:scaling>
        <c:delete val="1"/>
        <c:axPos val="l"/>
        <c:numFmt formatCode="0%" sourceLinked="0"/>
        <c:majorTickMark val="none"/>
        <c:minorTickMark val="none"/>
        <c:tickLblPos val="nextTo"/>
        <c:crossAx val="7257259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898485343664176E-2"/>
          <c:y val="0.19477942235610973"/>
          <c:w val="0.97220302931267166"/>
          <c:h val="0.73374867485536099"/>
        </c:manualLayout>
      </c:layout>
      <c:barChart>
        <c:barDir val="col"/>
        <c:grouping val="stacked"/>
        <c:varyColors val="0"/>
        <c:ser>
          <c:idx val="0"/>
          <c:order val="0"/>
          <c:tx>
            <c:strRef>
              <c:f>Sheet1!$B$1</c:f>
              <c:strCache>
                <c:ptCount val="1"/>
                <c:pt idx="0">
                  <c:v>A lot</c:v>
                </c:pt>
              </c:strCache>
            </c:strRef>
          </c:tx>
          <c:spPr>
            <a:solidFill>
              <a:schemeClr val="accent1"/>
            </a:solidFill>
            <a:ln>
              <a:noFill/>
            </a:ln>
            <a:effectLst/>
          </c:spPr>
          <c:invertIfNegative val="0"/>
          <c:dPt>
            <c:idx val="0"/>
            <c:invertIfNegative val="0"/>
            <c:bubble3D val="0"/>
            <c:spPr>
              <a:solidFill>
                <a:schemeClr val="accent5">
                  <a:lumMod val="50000"/>
                </a:schemeClr>
              </a:solidFill>
              <a:ln>
                <a:solidFill>
                  <a:schemeClr val="accent5">
                    <a:lumMod val="50000"/>
                  </a:schemeClr>
                </a:solidFill>
              </a:ln>
              <a:effectLst/>
            </c:spPr>
            <c:extLst>
              <c:ext xmlns:c16="http://schemas.microsoft.com/office/drawing/2014/chart" uri="{C3380CC4-5D6E-409C-BE32-E72D297353CC}">
                <c16:uniqueId val="{00000001-F32A-4298-BDDA-6BFD45059164}"/>
              </c:ext>
            </c:extLst>
          </c:dPt>
          <c:dPt>
            <c:idx val="1"/>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03-F32A-4298-BDDA-6BFD45059164}"/>
              </c:ext>
            </c:extLst>
          </c:dPt>
          <c:dPt>
            <c:idx val="2"/>
            <c:invertIfNegative val="0"/>
            <c:bubble3D val="0"/>
            <c:spPr>
              <a:solidFill>
                <a:schemeClr val="accent6"/>
              </a:solidFill>
              <a:ln>
                <a:solidFill>
                  <a:schemeClr val="accent6"/>
                </a:solidFill>
              </a:ln>
              <a:effectLst/>
            </c:spPr>
            <c:extLst>
              <c:ext xmlns:c16="http://schemas.microsoft.com/office/drawing/2014/chart" uri="{C3380CC4-5D6E-409C-BE32-E72D297353CC}">
                <c16:uniqueId val="{00000005-F32A-4298-BDDA-6BFD45059164}"/>
              </c:ext>
            </c:extLst>
          </c:dPt>
          <c:dPt>
            <c:idx val="3"/>
            <c:invertIfNegative val="0"/>
            <c:bubble3D val="0"/>
            <c:spPr>
              <a:solidFill>
                <a:schemeClr val="accent6">
                  <a:lumMod val="50000"/>
                </a:schemeClr>
              </a:solidFill>
              <a:ln>
                <a:solidFill>
                  <a:schemeClr val="accent6">
                    <a:lumMod val="50000"/>
                  </a:schemeClr>
                </a:solidFill>
              </a:ln>
              <a:effectLst/>
            </c:spPr>
            <c:extLst>
              <c:ext xmlns:c16="http://schemas.microsoft.com/office/drawing/2014/chart" uri="{C3380CC4-5D6E-409C-BE32-E72D297353CC}">
                <c16:uniqueId val="{00000007-F32A-4298-BDDA-6BFD45059164}"/>
              </c:ext>
            </c:extLst>
          </c:dPt>
          <c:dPt>
            <c:idx val="4"/>
            <c:invertIfNegative val="0"/>
            <c:bubble3D val="0"/>
            <c:spPr>
              <a:solidFill>
                <a:schemeClr val="bg2">
                  <a:lumMod val="75000"/>
                </a:schemeClr>
              </a:solidFill>
              <a:ln>
                <a:solidFill>
                  <a:schemeClr val="bg2">
                    <a:lumMod val="75000"/>
                  </a:schemeClr>
                </a:solidFill>
              </a:ln>
              <a:effectLst/>
            </c:spPr>
            <c:extLst>
              <c:ext xmlns:c16="http://schemas.microsoft.com/office/drawing/2014/chart" uri="{C3380CC4-5D6E-409C-BE32-E72D297353CC}">
                <c16:uniqueId val="{00000009-F32A-4298-BDDA-6BFD45059164}"/>
              </c:ext>
            </c:extLst>
          </c:dPt>
          <c:dPt>
            <c:idx val="5"/>
            <c:invertIfNegative val="0"/>
            <c:bubble3D val="0"/>
            <c:spPr>
              <a:solidFill>
                <a:schemeClr val="bg2">
                  <a:lumMod val="75000"/>
                </a:schemeClr>
              </a:solidFill>
              <a:ln>
                <a:solidFill>
                  <a:schemeClr val="bg2">
                    <a:lumMod val="75000"/>
                  </a:schemeClr>
                </a:solidFill>
              </a:ln>
              <a:effectLst/>
            </c:spPr>
            <c:extLst>
              <c:ext xmlns:c16="http://schemas.microsoft.com/office/drawing/2014/chart" uri="{C3380CC4-5D6E-409C-BE32-E72D297353CC}">
                <c16:uniqueId val="{0000000B-F32A-4298-BDDA-6BFD45059164}"/>
              </c:ext>
            </c:extLst>
          </c:dPt>
          <c:dPt>
            <c:idx val="6"/>
            <c:invertIfNegative val="0"/>
            <c:bubble3D val="0"/>
            <c:spPr>
              <a:solidFill>
                <a:srgbClr val="8069FF"/>
              </a:solidFill>
              <a:ln>
                <a:noFill/>
              </a:ln>
              <a:effectLst/>
            </c:spPr>
            <c:extLst>
              <c:ext xmlns:c16="http://schemas.microsoft.com/office/drawing/2014/chart" uri="{C3380CC4-5D6E-409C-BE32-E72D297353CC}">
                <c16:uniqueId val="{0000000D-F32A-4298-BDDA-6BFD45059164}"/>
              </c:ext>
            </c:extLst>
          </c:dPt>
          <c:dLbls>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3-F32A-4298-BDDA-6BFD45059164}"/>
                </c:ext>
              </c:extLst>
            </c:dLbl>
            <c:dLbl>
              <c:idx val="4"/>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9-F32A-4298-BDDA-6BFD45059164}"/>
                </c:ext>
              </c:extLst>
            </c:dLbl>
            <c:dLbl>
              <c:idx val="5"/>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B-F32A-4298-BDDA-6BFD45059164}"/>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 significant impact</c:v>
                </c:pt>
                <c:pt idx="1">
                  <c:v>Somewhat of an impact</c:v>
                </c:pt>
                <c:pt idx="2">
                  <c:v>Not too much of an impact</c:v>
                </c:pt>
                <c:pt idx="3">
                  <c:v>No impact at all</c:v>
                </c:pt>
                <c:pt idx="4">
                  <c:v>Not sure</c:v>
                </c:pt>
              </c:strCache>
            </c:strRef>
          </c:cat>
          <c:val>
            <c:numRef>
              <c:f>Sheet1!$B$2:$B$6</c:f>
              <c:numCache>
                <c:formatCode>0.00</c:formatCode>
                <c:ptCount val="5"/>
                <c:pt idx="0">
                  <c:v>0.13</c:v>
                </c:pt>
                <c:pt idx="1">
                  <c:v>0.28999999999999998</c:v>
                </c:pt>
                <c:pt idx="2">
                  <c:v>0.28999999999999998</c:v>
                </c:pt>
                <c:pt idx="3">
                  <c:v>0.22</c:v>
                </c:pt>
                <c:pt idx="4">
                  <c:v>7.0000000000000007E-2</c:v>
                </c:pt>
              </c:numCache>
            </c:numRef>
          </c:val>
          <c:extLst>
            <c:ext xmlns:c16="http://schemas.microsoft.com/office/drawing/2014/chart" uri="{C3380CC4-5D6E-409C-BE32-E72D297353CC}">
              <c16:uniqueId val="{0000000E-F32A-4298-BDDA-6BFD45059164}"/>
            </c:ext>
          </c:extLst>
        </c:ser>
        <c:dLbls>
          <c:dLblPos val="ctr"/>
          <c:showLegendKey val="0"/>
          <c:showVal val="1"/>
          <c:showCatName val="0"/>
          <c:showSerName val="0"/>
          <c:showPercent val="0"/>
          <c:showBubbleSize val="0"/>
        </c:dLbls>
        <c:gapWidth val="15"/>
        <c:overlap val="100"/>
        <c:axId val="725725920"/>
        <c:axId val="725727696"/>
      </c:barChart>
      <c:catAx>
        <c:axId val="725725920"/>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ct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25727696"/>
        <c:crosses val="autoZero"/>
        <c:auto val="1"/>
        <c:lblAlgn val="ctr"/>
        <c:lblOffset val="100"/>
        <c:noMultiLvlLbl val="0"/>
      </c:catAx>
      <c:valAx>
        <c:axId val="725727696"/>
        <c:scaling>
          <c:orientation val="minMax"/>
        </c:scaling>
        <c:delete val="1"/>
        <c:axPos val="l"/>
        <c:numFmt formatCode="0%" sourceLinked="0"/>
        <c:majorTickMark val="none"/>
        <c:minorTickMark val="none"/>
        <c:tickLblPos val="nextTo"/>
        <c:crossAx val="7257259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All </c:v>
                </c:pt>
              </c:strCache>
            </c:strRef>
          </c:tx>
          <c:spPr>
            <a:solidFill>
              <a:schemeClr val="accent3"/>
            </a:solidFill>
            <a:ln>
              <a:solidFill>
                <a:schemeClr val="accent3"/>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c:formatCode>
                <c:ptCount val="2"/>
                <c:pt idx="0">
                  <c:v>0.49</c:v>
                </c:pt>
                <c:pt idx="1">
                  <c:v>0.51</c:v>
                </c:pt>
              </c:numCache>
            </c:numRef>
          </c:val>
          <c:extLst>
            <c:ext xmlns:c16="http://schemas.microsoft.com/office/drawing/2014/chart" uri="{C3380CC4-5D6E-409C-BE32-E72D297353CC}">
              <c16:uniqueId val="{00000000-649B-42DE-A5FA-0E22F689DE64}"/>
            </c:ext>
          </c:extLst>
        </c:ser>
        <c:dLbls>
          <c:dLblPos val="outEnd"/>
          <c:showLegendKey val="0"/>
          <c:showVal val="1"/>
          <c:showCatName val="0"/>
          <c:showSerName val="0"/>
          <c:showPercent val="0"/>
          <c:showBubbleSize val="0"/>
        </c:dLbls>
        <c:gapWidth val="219"/>
        <c:overlap val="-27"/>
        <c:axId val="1987623728"/>
        <c:axId val="2003918688"/>
      </c:barChart>
      <c:catAx>
        <c:axId val="1987623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1" u="none" strike="noStrike" kern="1200" baseline="0">
                <a:solidFill>
                  <a:schemeClr val="tx1"/>
                </a:solidFill>
                <a:latin typeface="+mn-lt"/>
                <a:ea typeface="+mn-ea"/>
                <a:cs typeface="+mn-cs"/>
              </a:defRPr>
            </a:pPr>
            <a:endParaRPr lang="en-US"/>
          </a:p>
        </c:txPr>
        <c:crossAx val="2003918688"/>
        <c:crosses val="autoZero"/>
        <c:auto val="1"/>
        <c:lblAlgn val="ctr"/>
        <c:lblOffset val="100"/>
        <c:noMultiLvlLbl val="0"/>
      </c:catAx>
      <c:valAx>
        <c:axId val="2003918688"/>
        <c:scaling>
          <c:orientation val="minMax"/>
          <c:max val="1"/>
          <c:min val="0"/>
        </c:scaling>
        <c:delete val="1"/>
        <c:axPos val="l"/>
        <c:numFmt formatCode="0%" sourceLinked="1"/>
        <c:majorTickMark val="out"/>
        <c:minorTickMark val="none"/>
        <c:tickLblPos val="nextTo"/>
        <c:crossAx val="19876237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All </c:v>
                </c:pt>
              </c:strCache>
            </c:strRef>
          </c:tx>
          <c:spPr>
            <a:solidFill>
              <a:schemeClr val="accent3"/>
            </a:solidFill>
            <a:ln>
              <a:solidFill>
                <a:schemeClr val="accent3"/>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Gen Z</c:v>
                </c:pt>
                <c:pt idx="1">
                  <c:v>Millennials</c:v>
                </c:pt>
                <c:pt idx="2">
                  <c:v>Gen X</c:v>
                </c:pt>
                <c:pt idx="3">
                  <c:v>Boomers</c:v>
                </c:pt>
                <c:pt idx="4">
                  <c:v>18-29</c:v>
                </c:pt>
                <c:pt idx="5">
                  <c:v>30-44</c:v>
                </c:pt>
                <c:pt idx="6">
                  <c:v>45-54</c:v>
                </c:pt>
                <c:pt idx="7">
                  <c:v>55-64</c:v>
                </c:pt>
              </c:strCache>
            </c:strRef>
          </c:cat>
          <c:val>
            <c:numRef>
              <c:f>Sheet1!$B$2:$B$9</c:f>
              <c:numCache>
                <c:formatCode>0%</c:formatCode>
                <c:ptCount val="8"/>
                <c:pt idx="0">
                  <c:v>0.15</c:v>
                </c:pt>
                <c:pt idx="1">
                  <c:v>0.4</c:v>
                </c:pt>
                <c:pt idx="2">
                  <c:v>0.3</c:v>
                </c:pt>
                <c:pt idx="3">
                  <c:v>0.15</c:v>
                </c:pt>
                <c:pt idx="4">
                  <c:v>0.23</c:v>
                </c:pt>
                <c:pt idx="5">
                  <c:v>0.36</c:v>
                </c:pt>
                <c:pt idx="6">
                  <c:v>0.17</c:v>
                </c:pt>
                <c:pt idx="7">
                  <c:v>0.24</c:v>
                </c:pt>
              </c:numCache>
            </c:numRef>
          </c:val>
          <c:extLst>
            <c:ext xmlns:c16="http://schemas.microsoft.com/office/drawing/2014/chart" uri="{C3380CC4-5D6E-409C-BE32-E72D297353CC}">
              <c16:uniqueId val="{00000000-F495-4669-94A8-245E7AADB91F}"/>
            </c:ext>
          </c:extLst>
        </c:ser>
        <c:dLbls>
          <c:dLblPos val="outEnd"/>
          <c:showLegendKey val="0"/>
          <c:showVal val="1"/>
          <c:showCatName val="0"/>
          <c:showSerName val="0"/>
          <c:showPercent val="0"/>
          <c:showBubbleSize val="0"/>
        </c:dLbls>
        <c:gapWidth val="118"/>
        <c:overlap val="-27"/>
        <c:axId val="1987623728"/>
        <c:axId val="2003918688"/>
      </c:barChart>
      <c:catAx>
        <c:axId val="1987623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1" u="none" strike="noStrike" kern="1200" baseline="0">
                <a:solidFill>
                  <a:schemeClr val="tx1"/>
                </a:solidFill>
                <a:latin typeface="+mn-lt"/>
                <a:ea typeface="+mn-ea"/>
                <a:cs typeface="+mn-cs"/>
              </a:defRPr>
            </a:pPr>
            <a:endParaRPr lang="en-US"/>
          </a:p>
        </c:txPr>
        <c:crossAx val="2003918688"/>
        <c:crosses val="autoZero"/>
        <c:auto val="1"/>
        <c:lblAlgn val="ctr"/>
        <c:lblOffset val="100"/>
        <c:noMultiLvlLbl val="0"/>
      </c:catAx>
      <c:valAx>
        <c:axId val="2003918688"/>
        <c:scaling>
          <c:orientation val="minMax"/>
          <c:max val="1"/>
          <c:min val="0"/>
        </c:scaling>
        <c:delete val="1"/>
        <c:axPos val="l"/>
        <c:numFmt formatCode="0%" sourceLinked="1"/>
        <c:majorTickMark val="out"/>
        <c:minorTickMark val="none"/>
        <c:tickLblPos val="nextTo"/>
        <c:crossAx val="19876237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All </c:v>
                </c:pt>
              </c:strCache>
            </c:strRef>
          </c:tx>
          <c:spPr>
            <a:solidFill>
              <a:schemeClr val="accent3"/>
            </a:solidFill>
            <a:ln>
              <a:solidFill>
                <a:schemeClr val="accent3"/>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Urban</c:v>
                </c:pt>
                <c:pt idx="1">
                  <c:v>Suburban</c:v>
                </c:pt>
                <c:pt idx="2">
                  <c:v>Rural</c:v>
                </c:pt>
                <c:pt idx="3">
                  <c:v>Northeast</c:v>
                </c:pt>
                <c:pt idx="4">
                  <c:v>Midwest</c:v>
                </c:pt>
                <c:pt idx="5">
                  <c:v>South</c:v>
                </c:pt>
                <c:pt idx="6">
                  <c:v>West</c:v>
                </c:pt>
              </c:strCache>
            </c:strRef>
          </c:cat>
          <c:val>
            <c:numRef>
              <c:f>Sheet1!$B$2:$B$8</c:f>
              <c:numCache>
                <c:formatCode>0%</c:formatCode>
                <c:ptCount val="7"/>
                <c:pt idx="0">
                  <c:v>0.35</c:v>
                </c:pt>
                <c:pt idx="1">
                  <c:v>0.42</c:v>
                </c:pt>
                <c:pt idx="2">
                  <c:v>0.23</c:v>
                </c:pt>
                <c:pt idx="3">
                  <c:v>0.17</c:v>
                </c:pt>
                <c:pt idx="4">
                  <c:v>0.21</c:v>
                </c:pt>
                <c:pt idx="5">
                  <c:v>0.38</c:v>
                </c:pt>
                <c:pt idx="6">
                  <c:v>0.24</c:v>
                </c:pt>
              </c:numCache>
            </c:numRef>
          </c:val>
          <c:extLst>
            <c:ext xmlns:c16="http://schemas.microsoft.com/office/drawing/2014/chart" uri="{C3380CC4-5D6E-409C-BE32-E72D297353CC}">
              <c16:uniqueId val="{00000000-F615-4280-B699-F8239E68DCCD}"/>
            </c:ext>
          </c:extLst>
        </c:ser>
        <c:dLbls>
          <c:dLblPos val="outEnd"/>
          <c:showLegendKey val="0"/>
          <c:showVal val="1"/>
          <c:showCatName val="0"/>
          <c:showSerName val="0"/>
          <c:showPercent val="0"/>
          <c:showBubbleSize val="0"/>
        </c:dLbls>
        <c:gapWidth val="118"/>
        <c:overlap val="-27"/>
        <c:axId val="1987623728"/>
        <c:axId val="2003918688"/>
      </c:barChart>
      <c:catAx>
        <c:axId val="1987623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1" u="none" strike="noStrike" kern="1200" baseline="0">
                <a:solidFill>
                  <a:schemeClr val="tx1"/>
                </a:solidFill>
                <a:latin typeface="+mn-lt"/>
                <a:ea typeface="+mn-ea"/>
                <a:cs typeface="+mn-cs"/>
              </a:defRPr>
            </a:pPr>
            <a:endParaRPr lang="en-US"/>
          </a:p>
        </c:txPr>
        <c:crossAx val="2003918688"/>
        <c:crosses val="autoZero"/>
        <c:auto val="1"/>
        <c:lblAlgn val="ctr"/>
        <c:lblOffset val="100"/>
        <c:noMultiLvlLbl val="0"/>
      </c:catAx>
      <c:valAx>
        <c:axId val="2003918688"/>
        <c:scaling>
          <c:orientation val="minMax"/>
          <c:max val="1"/>
          <c:min val="0"/>
        </c:scaling>
        <c:delete val="1"/>
        <c:axPos val="l"/>
        <c:numFmt formatCode="0%" sourceLinked="1"/>
        <c:majorTickMark val="out"/>
        <c:minorTickMark val="none"/>
        <c:tickLblPos val="nextTo"/>
        <c:crossAx val="19876237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All </c:v>
                </c:pt>
              </c:strCache>
            </c:strRef>
          </c:tx>
          <c:spPr>
            <a:solidFill>
              <a:schemeClr val="accent3"/>
            </a:solidFill>
            <a:ln>
              <a:solidFill>
                <a:schemeClr val="accent3"/>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c:v>
                </c:pt>
                <c:pt idx="1">
                  <c:v>Black</c:v>
                </c:pt>
                <c:pt idx="2">
                  <c:v>Hispanic</c:v>
                </c:pt>
                <c:pt idx="3">
                  <c:v>Asian</c:v>
                </c:pt>
              </c:strCache>
            </c:strRef>
          </c:cat>
          <c:val>
            <c:numRef>
              <c:f>Sheet1!$B$2:$B$5</c:f>
              <c:numCache>
                <c:formatCode>0%</c:formatCode>
                <c:ptCount val="4"/>
                <c:pt idx="0">
                  <c:v>0.76</c:v>
                </c:pt>
                <c:pt idx="1">
                  <c:v>0.19</c:v>
                </c:pt>
                <c:pt idx="2">
                  <c:v>0.14000000000000001</c:v>
                </c:pt>
                <c:pt idx="3">
                  <c:v>7.0000000000000007E-2</c:v>
                </c:pt>
              </c:numCache>
            </c:numRef>
          </c:val>
          <c:extLst>
            <c:ext xmlns:c16="http://schemas.microsoft.com/office/drawing/2014/chart" uri="{C3380CC4-5D6E-409C-BE32-E72D297353CC}">
              <c16:uniqueId val="{00000000-DB7D-4ED1-9B23-2A1FCBE18005}"/>
            </c:ext>
          </c:extLst>
        </c:ser>
        <c:dLbls>
          <c:dLblPos val="outEnd"/>
          <c:showLegendKey val="0"/>
          <c:showVal val="1"/>
          <c:showCatName val="0"/>
          <c:showSerName val="0"/>
          <c:showPercent val="0"/>
          <c:showBubbleSize val="0"/>
        </c:dLbls>
        <c:gapWidth val="118"/>
        <c:overlap val="-27"/>
        <c:axId val="1987623728"/>
        <c:axId val="2003918688"/>
      </c:barChart>
      <c:catAx>
        <c:axId val="1987623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1" u="none" strike="noStrike" kern="1200" baseline="0">
                <a:solidFill>
                  <a:schemeClr val="tx1"/>
                </a:solidFill>
                <a:latin typeface="+mn-lt"/>
                <a:ea typeface="+mn-ea"/>
                <a:cs typeface="+mn-cs"/>
              </a:defRPr>
            </a:pPr>
            <a:endParaRPr lang="en-US"/>
          </a:p>
        </c:txPr>
        <c:crossAx val="2003918688"/>
        <c:crosses val="autoZero"/>
        <c:auto val="1"/>
        <c:lblAlgn val="ctr"/>
        <c:lblOffset val="100"/>
        <c:noMultiLvlLbl val="0"/>
      </c:catAx>
      <c:valAx>
        <c:axId val="2003918688"/>
        <c:scaling>
          <c:orientation val="minMax"/>
          <c:max val="1"/>
          <c:min val="0"/>
        </c:scaling>
        <c:delete val="1"/>
        <c:axPos val="l"/>
        <c:numFmt formatCode="0%" sourceLinked="1"/>
        <c:majorTickMark val="out"/>
        <c:minorTickMark val="none"/>
        <c:tickLblPos val="nextTo"/>
        <c:crossAx val="19876237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All </c:v>
                </c:pt>
              </c:strCache>
            </c:strRef>
          </c:tx>
          <c:spPr>
            <a:solidFill>
              <a:schemeClr val="accent3"/>
            </a:solidFill>
            <a:ln>
              <a:solidFill>
                <a:schemeClr val="accent3"/>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&lt; College</c:v>
                </c:pt>
                <c:pt idx="1">
                  <c:v>Bachelors degree</c:v>
                </c:pt>
                <c:pt idx="2">
                  <c:v>Post-grad</c:v>
                </c:pt>
              </c:strCache>
            </c:strRef>
          </c:cat>
          <c:val>
            <c:numRef>
              <c:f>Sheet1!$B$2:$B$4</c:f>
              <c:numCache>
                <c:formatCode>0%</c:formatCode>
                <c:ptCount val="3"/>
                <c:pt idx="0">
                  <c:v>0.65</c:v>
                </c:pt>
                <c:pt idx="1">
                  <c:v>0.23</c:v>
                </c:pt>
                <c:pt idx="2">
                  <c:v>0.12</c:v>
                </c:pt>
              </c:numCache>
            </c:numRef>
          </c:val>
          <c:extLst>
            <c:ext xmlns:c16="http://schemas.microsoft.com/office/drawing/2014/chart" uri="{C3380CC4-5D6E-409C-BE32-E72D297353CC}">
              <c16:uniqueId val="{00000000-54EE-49B5-AF17-6429787017C8}"/>
            </c:ext>
          </c:extLst>
        </c:ser>
        <c:dLbls>
          <c:dLblPos val="outEnd"/>
          <c:showLegendKey val="0"/>
          <c:showVal val="1"/>
          <c:showCatName val="0"/>
          <c:showSerName val="0"/>
          <c:showPercent val="0"/>
          <c:showBubbleSize val="0"/>
        </c:dLbls>
        <c:gapWidth val="118"/>
        <c:overlap val="-27"/>
        <c:axId val="1987623728"/>
        <c:axId val="2003918688"/>
      </c:barChart>
      <c:catAx>
        <c:axId val="1987623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1" u="none" strike="noStrike" kern="1200" baseline="0">
                <a:solidFill>
                  <a:schemeClr val="tx1"/>
                </a:solidFill>
                <a:latin typeface="+mn-lt"/>
                <a:ea typeface="+mn-ea"/>
                <a:cs typeface="+mn-cs"/>
              </a:defRPr>
            </a:pPr>
            <a:endParaRPr lang="en-US"/>
          </a:p>
        </c:txPr>
        <c:crossAx val="2003918688"/>
        <c:crosses val="autoZero"/>
        <c:auto val="1"/>
        <c:lblAlgn val="ctr"/>
        <c:lblOffset val="100"/>
        <c:noMultiLvlLbl val="0"/>
      </c:catAx>
      <c:valAx>
        <c:axId val="2003918688"/>
        <c:scaling>
          <c:orientation val="minMax"/>
          <c:max val="1"/>
          <c:min val="0"/>
        </c:scaling>
        <c:delete val="1"/>
        <c:axPos val="l"/>
        <c:numFmt formatCode="0%" sourceLinked="1"/>
        <c:majorTickMark val="out"/>
        <c:minorTickMark val="none"/>
        <c:tickLblPos val="nextTo"/>
        <c:crossAx val="19876237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0.20392</cdr:x>
      <cdr:y>0.04865</cdr:y>
    </cdr:from>
    <cdr:to>
      <cdr:x>0.29489</cdr:x>
      <cdr:y>0.08839</cdr:y>
    </cdr:to>
    <cdr:sp macro="" textlink="">
      <cdr:nvSpPr>
        <cdr:cNvPr id="2" name="TextBox 53">
          <a:extLst xmlns:a="http://schemas.openxmlformats.org/drawingml/2006/main">
            <a:ext uri="{FF2B5EF4-FFF2-40B4-BE49-F238E27FC236}">
              <a16:creationId xmlns:a16="http://schemas.microsoft.com/office/drawing/2014/main" id="{15C22223-59B1-6D52-BE67-910F381CF500}"/>
            </a:ext>
          </a:extLst>
        </cdr:cNvPr>
        <cdr:cNvSpPr txBox="1"/>
      </cdr:nvSpPr>
      <cdr:spPr>
        <a:xfrm xmlns:a="http://schemas.openxmlformats.org/drawingml/2006/main">
          <a:off x="2049654" y="234731"/>
          <a:ext cx="914400" cy="191747"/>
        </a:xfrm>
        <a:prstGeom xmlns:a="http://schemas.openxmlformats.org/drawingml/2006/main" prst="rect">
          <a:avLst/>
        </a:prstGeom>
      </cdr:spPr>
      <cdr:txBody>
        <a:bodyPr xmlns:a="http://schemas.openxmlformats.org/drawingml/2006/main" vert="horz" wrap="none" lIns="0" tIns="0" rIns="0" bIns="0" rtlCol="0" anchor="t" anchorCtr="0">
          <a:no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defTabSz="914400" eaLnBrk="1" fontAlgn="auto" latinLnBrk="0" hangingPunct="1">
            <a:lnSpc>
              <a:spcPct val="100000"/>
            </a:lnSpc>
            <a:spcBef>
              <a:spcPts val="0"/>
            </a:spcBef>
            <a:spcAft>
              <a:spcPts val="0"/>
            </a:spcAft>
            <a:buClrTx/>
            <a:buSzTx/>
            <a:buFontTx/>
            <a:buNone/>
            <a:tabLst/>
            <a:defRPr/>
          </a:pPr>
          <a:r>
            <a:rPr lang="en-US" b="1" kern="0" spc="140" dirty="0">
              <a:solidFill>
                <a:srgbClr val="0DD6CC"/>
              </a:solidFill>
            </a:rPr>
            <a:t>68</a:t>
          </a:r>
          <a:r>
            <a:rPr kumimoji="0" lang="en-US" sz="1800" b="1" i="0" u="none" strike="noStrike" kern="0" cap="none" spc="140" normalizeH="0" baseline="0" noProof="0" dirty="0">
              <a:ln>
                <a:noFill/>
              </a:ln>
              <a:solidFill>
                <a:srgbClr val="0DD6CC"/>
              </a:solidFill>
              <a:effectLst/>
              <a:uLnTx/>
              <a:uFillTx/>
            </a:rPr>
            <a: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6208FC5-EC1E-2D46-8726-56F392329F3C}"/>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554CEC6E-5E60-E44C-BF19-8CEEB561DC82}" type="datetimeFigureOut">
              <a:rPr lang="en-US" smtClean="0">
                <a:latin typeface="Arial" panose="020B0604020202020204" pitchFamily="34" charset="0"/>
              </a:rPr>
              <a:t>5/2/2023</a:t>
            </a:fld>
            <a:endParaRPr lang="en-US" dirty="0">
              <a:latin typeface="Arial" panose="020B0604020202020204" pitchFamily="34" charset="0"/>
            </a:endParaRPr>
          </a:p>
        </p:txBody>
      </p:sp>
      <p:sp>
        <p:nvSpPr>
          <p:cNvPr id="4" name="Footer Placeholder 3">
            <a:extLst>
              <a:ext uri="{FF2B5EF4-FFF2-40B4-BE49-F238E27FC236}">
                <a16:creationId xmlns:a16="http://schemas.microsoft.com/office/drawing/2014/main" id="{FCEE7C20-8939-D74A-8F3F-0BE9D1404E24}"/>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latin typeface="Arial" panose="020B0604020202020204" pitchFamily="34" charset="0"/>
            </a:endParaRPr>
          </a:p>
        </p:txBody>
      </p:sp>
      <p:sp>
        <p:nvSpPr>
          <p:cNvPr id="5" name="Slide Number Placeholder 4">
            <a:extLst>
              <a:ext uri="{FF2B5EF4-FFF2-40B4-BE49-F238E27FC236}">
                <a16:creationId xmlns:a16="http://schemas.microsoft.com/office/drawing/2014/main" id="{BA890C9D-86F7-C44E-B63C-1A24B2AC5006}"/>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E85DB73-7DEA-944A-B927-C11335879493}"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8014532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b="0" i="0">
                <a:latin typeface="Arial" panose="020B0604020202020204" pitchFamily="34" charset="0"/>
              </a:defRPr>
            </a:lvl1pPr>
          </a:lstStyle>
          <a:p>
            <a:fld id="{DE02C328-E6D3-994D-AFE3-5CA2FFEAA7CE}" type="datetimeFigureOut">
              <a:rPr lang="en-US" smtClean="0"/>
              <a:pPr/>
              <a:t>5/2/2023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b="0" i="0">
                <a:latin typeface="Arial" panose="020B0604020202020204" pitchFamily="34" charset="0"/>
              </a:defRPr>
            </a:lvl1pPr>
          </a:lstStyle>
          <a:p>
            <a:fld id="{78AB6C6C-32B3-554B-9FCA-3E20685A391A}" type="slidenum">
              <a:rPr lang="en-US" smtClean="0"/>
              <a:pPr/>
              <a:t>‹#›</a:t>
            </a:fld>
            <a:endParaRPr lang="en-US" dirty="0"/>
          </a:p>
        </p:txBody>
      </p:sp>
    </p:spTree>
    <p:extLst>
      <p:ext uri="{BB962C8B-B14F-4D97-AF65-F5344CB8AC3E}">
        <p14:creationId xmlns:p14="http://schemas.microsoft.com/office/powerpoint/2010/main" val="127865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78AB6C6C-32B3-554B-9FCA-3E20685A391A}" type="slidenum">
              <a:rPr lang="en-US">
                <a:solidFill>
                  <a:prstClr val="black"/>
                </a:solidFill>
              </a:rPr>
              <a:pPr defTabSz="931774">
                <a:defRPr/>
              </a:pPr>
              <a:t>1</a:t>
            </a:fld>
            <a:endParaRPr lang="en-US" dirty="0">
              <a:solidFill>
                <a:prstClr val="black"/>
              </a:solidFill>
            </a:endParaRPr>
          </a:p>
        </p:txBody>
      </p:sp>
    </p:spTree>
    <p:extLst>
      <p:ext uri="{BB962C8B-B14F-4D97-AF65-F5344CB8AC3E}">
        <p14:creationId xmlns:p14="http://schemas.microsoft.com/office/powerpoint/2010/main" val="1666316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B6C6C-32B3-554B-9FCA-3E20685A391A}" type="slidenum">
              <a:rPr lang="en-US" smtClean="0"/>
              <a:pPr/>
              <a:t>19</a:t>
            </a:fld>
            <a:endParaRPr lang="en-US" dirty="0"/>
          </a:p>
        </p:txBody>
      </p:sp>
    </p:spTree>
    <p:extLst>
      <p:ext uri="{BB962C8B-B14F-4D97-AF65-F5344CB8AC3E}">
        <p14:creationId xmlns:p14="http://schemas.microsoft.com/office/powerpoint/2010/main" val="2891825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78AB6C6C-32B3-554B-9FCA-3E20685A391A}" type="slidenum">
              <a:rPr lang="en-US">
                <a:solidFill>
                  <a:prstClr val="black"/>
                </a:solidFill>
              </a:rPr>
              <a:pPr defTabSz="931774">
                <a:defRPr/>
              </a:pPr>
              <a:t>24</a:t>
            </a:fld>
            <a:endParaRPr lang="en-US" dirty="0">
              <a:solidFill>
                <a:prstClr val="black"/>
              </a:solidFill>
            </a:endParaRPr>
          </a:p>
        </p:txBody>
      </p:sp>
    </p:spTree>
    <p:extLst>
      <p:ext uri="{BB962C8B-B14F-4D97-AF65-F5344CB8AC3E}">
        <p14:creationId xmlns:p14="http://schemas.microsoft.com/office/powerpoint/2010/main" val="827395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_graph_slid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34E69C5-3C6A-CF40-87FB-10C44B29EC1E}"/>
              </a:ext>
            </a:extLst>
          </p:cNvPr>
          <p:cNvCxnSpPr>
            <a:cxnSpLocks/>
          </p:cNvCxnSpPr>
          <p:nvPr userDrawn="1"/>
        </p:nvCxnSpPr>
        <p:spPr>
          <a:xfrm>
            <a:off x="509666" y="743574"/>
            <a:ext cx="3297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71C0419A-9C08-4045-BB3A-132387F6BC6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79214" y="513472"/>
            <a:ext cx="2103120" cy="162867"/>
          </a:xfrm>
          <a:prstGeom prst="rect">
            <a:avLst/>
          </a:prstGeom>
        </p:spPr>
      </p:pic>
      <p:sp>
        <p:nvSpPr>
          <p:cNvPr id="10" name="main_title">
            <a:extLst>
              <a:ext uri="{FF2B5EF4-FFF2-40B4-BE49-F238E27FC236}">
                <a16:creationId xmlns:a16="http://schemas.microsoft.com/office/drawing/2014/main" id="{0DED358F-1AA2-4146-B160-854ECA03CB13}"/>
              </a:ext>
            </a:extLst>
          </p:cNvPr>
          <p:cNvSpPr>
            <a:spLocks noGrp="1"/>
          </p:cNvSpPr>
          <p:nvPr>
            <p:ph type="title" hasCustomPrompt="1"/>
          </p:nvPr>
        </p:nvSpPr>
        <p:spPr>
          <a:xfrm>
            <a:off x="1066800" y="1034388"/>
            <a:ext cx="10594246" cy="225700"/>
          </a:xfrm>
        </p:spPr>
        <p:txBody>
          <a:bodyPr anchor="t">
            <a:noAutofit/>
          </a:bodyPr>
          <a:lstStyle>
            <a:lvl1pPr>
              <a:defRPr sz="2200" b="0" i="0" spc="0" baseline="0">
                <a:latin typeface="Georgia" panose="02040502050405020303" pitchFamily="18" charset="0"/>
              </a:defRPr>
            </a:lvl1pPr>
          </a:lstStyle>
          <a:p>
            <a:r>
              <a:rPr lang="en-US" dirty="0"/>
              <a:t>Key Takeaway Headline goes here.</a:t>
            </a:r>
          </a:p>
        </p:txBody>
      </p:sp>
      <p:sp>
        <p:nvSpPr>
          <p:cNvPr id="9" name="black_box_title">
            <a:extLst>
              <a:ext uri="{FF2B5EF4-FFF2-40B4-BE49-F238E27FC236}">
                <a16:creationId xmlns:a16="http://schemas.microsoft.com/office/drawing/2014/main" id="{89694222-3C43-7743-A787-ADBC80D54396}"/>
              </a:ext>
            </a:extLst>
          </p:cNvPr>
          <p:cNvSpPr>
            <a:spLocks noGrp="1"/>
          </p:cNvSpPr>
          <p:nvPr>
            <p:ph type="body" sz="quarter" idx="13" hasCustomPrompt="1"/>
          </p:nvPr>
        </p:nvSpPr>
        <p:spPr>
          <a:xfrm>
            <a:off x="1073744" y="672572"/>
            <a:ext cx="6858000" cy="176493"/>
          </a:xfrm>
        </p:spPr>
        <p:txBody>
          <a:bodyPr lIns="0" tIns="0" rIns="0" bIns="0" anchor="ctr">
            <a:noAutofit/>
          </a:bodyPr>
          <a:lstStyle>
            <a:lvl1pPr algn="l">
              <a:defRPr sz="1050" b="1" i="0" cap="all" spc="150" baseline="0">
                <a:solidFill>
                  <a:schemeClr val="tx1"/>
                </a:solidFill>
                <a:latin typeface="Arial" panose="020B0604020202020204" pitchFamily="34" charset="0"/>
              </a:defRPr>
            </a:lvl1pPr>
          </a:lstStyle>
          <a:p>
            <a:pPr lvl="0"/>
            <a:r>
              <a:rPr lang="en-US" cap="all" spc="250" baseline="0" dirty="0"/>
              <a:t>Section title</a:t>
            </a:r>
            <a:endParaRPr lang="en-US" dirty="0"/>
          </a:p>
        </p:txBody>
      </p:sp>
      <p:sp>
        <p:nvSpPr>
          <p:cNvPr id="14" name="sub_title">
            <a:extLst>
              <a:ext uri="{FF2B5EF4-FFF2-40B4-BE49-F238E27FC236}">
                <a16:creationId xmlns:a16="http://schemas.microsoft.com/office/drawing/2014/main" id="{EC2B3C15-1D07-5047-AE5D-A1D988B69F94}"/>
              </a:ext>
            </a:extLst>
          </p:cNvPr>
          <p:cNvSpPr>
            <a:spLocks noGrp="1"/>
          </p:cNvSpPr>
          <p:nvPr>
            <p:ph type="body" sz="quarter" idx="11" hasCustomPrompt="1"/>
          </p:nvPr>
        </p:nvSpPr>
        <p:spPr>
          <a:xfrm>
            <a:off x="1055648" y="1417037"/>
            <a:ext cx="10594246" cy="500305"/>
          </a:xfrm>
        </p:spPr>
        <p:txBody>
          <a:bodyPr>
            <a:noAutofit/>
          </a:bodyPr>
          <a:lstStyle>
            <a:lvl1pPr>
              <a:lnSpc>
                <a:spcPct val="120000"/>
              </a:lnSpc>
              <a:defRPr sz="1400" b="0" i="0"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Question text goes here if it isn’t already listed above</a:t>
            </a:r>
          </a:p>
        </p:txBody>
      </p:sp>
      <p:sp>
        <p:nvSpPr>
          <p:cNvPr id="13" name="Rectangle 12">
            <a:extLst>
              <a:ext uri="{FF2B5EF4-FFF2-40B4-BE49-F238E27FC236}">
                <a16:creationId xmlns:a16="http://schemas.microsoft.com/office/drawing/2014/main" id="{78EB160B-1859-7F44-B422-6202B941B72C}"/>
              </a:ext>
            </a:extLst>
          </p:cNvPr>
          <p:cNvSpPr>
            <a:spLocks noChangeAspect="1"/>
          </p:cNvSpPr>
          <p:nvPr userDrawn="1"/>
        </p:nvSpPr>
        <p:spPr>
          <a:xfrm>
            <a:off x="11655332" y="6319905"/>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5" name="Slide Number Placeholder 5">
            <a:extLst>
              <a:ext uri="{FF2B5EF4-FFF2-40B4-BE49-F238E27FC236}">
                <a16:creationId xmlns:a16="http://schemas.microsoft.com/office/drawing/2014/main" id="{1452C0BA-AD97-7E46-8A23-A99397157CD3}"/>
              </a:ext>
            </a:extLst>
          </p:cNvPr>
          <p:cNvSpPr txBox="1"/>
          <p:nvPr userDrawn="1"/>
        </p:nvSpPr>
        <p:spPr>
          <a:xfrm>
            <a:off x="11751200" y="6448116"/>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tx1">
                    <a:lumMod val="75000"/>
                    <a:lumOff val="25000"/>
                  </a:schemeClr>
                </a:solidFill>
                <a:latin typeface="Arial" panose="020B0604020202020204" pitchFamily="34" charset="0"/>
              </a:rPr>
              <a:pPr algn="ctr"/>
              <a:t>‹#›</a:t>
            </a:fld>
            <a:endParaRPr lang="en-US" sz="1200" b="0" i="0" spc="0" baseline="0" dirty="0">
              <a:solidFill>
                <a:schemeClr val="tx1">
                  <a:lumMod val="75000"/>
                  <a:lumOff val="25000"/>
                </a:schemeClr>
              </a:solidFill>
              <a:latin typeface="Arial" panose="020B0604020202020204" pitchFamily="34" charset="0"/>
            </a:endParaRPr>
          </a:p>
        </p:txBody>
      </p:sp>
      <p:sp>
        <p:nvSpPr>
          <p:cNvPr id="4" name="qnum">
            <a:extLst>
              <a:ext uri="{FF2B5EF4-FFF2-40B4-BE49-F238E27FC236}">
                <a16:creationId xmlns:a16="http://schemas.microsoft.com/office/drawing/2014/main" id="{1D606C4A-A23B-4BFA-9B0F-5E20713BFDE8}"/>
              </a:ext>
            </a:extLst>
          </p:cNvPr>
          <p:cNvSpPr>
            <a:spLocks noGrp="1"/>
          </p:cNvSpPr>
          <p:nvPr>
            <p:ph type="body" sz="quarter" idx="14" hasCustomPrompt="1"/>
          </p:nvPr>
        </p:nvSpPr>
        <p:spPr>
          <a:xfrm>
            <a:off x="-1859501" y="-875507"/>
            <a:ext cx="1673225" cy="728663"/>
          </a:xfrm>
        </p:spPr>
        <p:txBody>
          <a:bodyPr/>
          <a:lstStyle>
            <a:lvl1pPr>
              <a:defRPr/>
            </a:lvl1pPr>
          </a:lstStyle>
          <a:p>
            <a:pPr lvl="0"/>
            <a:r>
              <a:rPr lang="en-US" dirty="0" err="1"/>
              <a:t>qnum</a:t>
            </a:r>
            <a:endParaRPr lang="en-US" dirty="0"/>
          </a:p>
        </p:txBody>
      </p:sp>
      <p:sp>
        <p:nvSpPr>
          <p:cNvPr id="8" name="presentation_title">
            <a:extLst>
              <a:ext uri="{FF2B5EF4-FFF2-40B4-BE49-F238E27FC236}">
                <a16:creationId xmlns:a16="http://schemas.microsoft.com/office/drawing/2014/main" id="{77E53130-02B4-417E-A8D4-027551A7A56E}"/>
              </a:ext>
            </a:extLst>
          </p:cNvPr>
          <p:cNvSpPr>
            <a:spLocks noGrp="1"/>
          </p:cNvSpPr>
          <p:nvPr>
            <p:ph type="body" sz="quarter" idx="15" hasCustomPrompt="1"/>
          </p:nvPr>
        </p:nvSpPr>
        <p:spPr>
          <a:xfrm>
            <a:off x="-1022350" y="-1549400"/>
            <a:ext cx="1862138" cy="495300"/>
          </a:xfrm>
        </p:spPr>
        <p:txBody>
          <a:bodyPr/>
          <a:lstStyle>
            <a:lvl1pPr>
              <a:defRPr/>
            </a:lvl1pPr>
          </a:lstStyle>
          <a:p>
            <a:pPr lvl="0"/>
            <a:r>
              <a:rPr lang="en-US" dirty="0" err="1"/>
              <a:t>Slide_name</a:t>
            </a:r>
            <a:endParaRPr lang="en-US" dirty="0"/>
          </a:p>
        </p:txBody>
      </p:sp>
    </p:spTree>
    <p:extLst>
      <p:ext uri="{BB962C8B-B14F-4D97-AF65-F5344CB8AC3E}">
        <p14:creationId xmlns:p14="http://schemas.microsoft.com/office/powerpoint/2010/main" val="2375545371"/>
      </p:ext>
    </p:extLst>
  </p:cSld>
  <p:clrMapOvr>
    <a:masterClrMapping/>
  </p:clrMapOvr>
  <p:extLst>
    <p:ext uri="{DCECCB84-F9BA-43D5-87BE-67443E8EF086}">
      <p15:sldGuideLst xmlns:p15="http://schemas.microsoft.com/office/powerpoint/2012/main">
        <p15:guide id="1" orient="horz" pos="336" userDrawn="1">
          <p15:clr>
            <a:srgbClr val="FBAE40"/>
          </p15:clr>
        </p15:guide>
        <p15:guide id="2" pos="672" userDrawn="1">
          <p15:clr>
            <a:srgbClr val="FBAE40"/>
          </p15:clr>
        </p15:guide>
        <p15:guide id="3" pos="734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bout">
    <p:bg>
      <p:bgPr>
        <a:solidFill>
          <a:schemeClr val="accent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FD47BB-A096-0743-9CCF-8A9EC66D457C}"/>
              </a:ext>
            </a:extLst>
          </p:cNvPr>
          <p:cNvSpPr>
            <a:spLocks noGrp="1"/>
          </p:cNvSpPr>
          <p:nvPr>
            <p:ph type="body" sz="quarter" idx="10"/>
          </p:nvPr>
        </p:nvSpPr>
        <p:spPr>
          <a:xfrm>
            <a:off x="5181600" y="2077155"/>
            <a:ext cx="5915025" cy="3521957"/>
          </a:xfrm>
        </p:spPr>
        <p:txBody>
          <a:bodyPr>
            <a:normAutofit/>
          </a:bodyPr>
          <a:lstStyle>
            <a:lvl1pPr>
              <a:defRPr sz="2400" b="0" i="0"/>
            </a:lvl1pPr>
          </a:lstStyle>
          <a:p>
            <a:pPr lvl="0"/>
            <a:r>
              <a:rPr lang="en-US" dirty="0"/>
              <a:t>Click to edit Master text styles</a:t>
            </a:r>
          </a:p>
        </p:txBody>
      </p:sp>
      <p:sp>
        <p:nvSpPr>
          <p:cNvPr id="5" name="Text Placeholder 16">
            <a:extLst>
              <a:ext uri="{FF2B5EF4-FFF2-40B4-BE49-F238E27FC236}">
                <a16:creationId xmlns:a16="http://schemas.microsoft.com/office/drawing/2014/main" id="{088E3832-840E-8541-88AF-890EA12FEA05}"/>
              </a:ext>
            </a:extLst>
          </p:cNvPr>
          <p:cNvSpPr>
            <a:spLocks noGrp="1"/>
          </p:cNvSpPr>
          <p:nvPr>
            <p:ph type="body" sz="quarter" idx="13" hasCustomPrompt="1"/>
          </p:nvPr>
        </p:nvSpPr>
        <p:spPr>
          <a:xfrm>
            <a:off x="5181600" y="1620838"/>
            <a:ext cx="5915025" cy="241829"/>
          </a:xfrm>
        </p:spPr>
        <p:txBody>
          <a:bodyPr lIns="0" tIns="0" rIns="0" bIns="0" anchor="ctr">
            <a:noAutofit/>
          </a:bodyPr>
          <a:lstStyle>
            <a:lvl1pPr algn="l">
              <a:defRPr sz="1400" b="1" i="0" cap="all" spc="150" baseline="0">
                <a:solidFill>
                  <a:schemeClr val="bg1"/>
                </a:solidFill>
                <a:latin typeface="Arial" panose="020B0604020202020204" pitchFamily="34" charset="0"/>
              </a:defRPr>
            </a:lvl1pPr>
          </a:lstStyle>
          <a:p>
            <a:pPr lvl="0"/>
            <a:r>
              <a:rPr lang="en-US" cap="all" spc="250" baseline="0" dirty="0"/>
              <a:t>Introduction</a:t>
            </a:r>
            <a:endParaRPr lang="en-US" dirty="0"/>
          </a:p>
        </p:txBody>
      </p:sp>
      <p:sp>
        <p:nvSpPr>
          <p:cNvPr id="6" name="Rectangle 5">
            <a:extLst>
              <a:ext uri="{FF2B5EF4-FFF2-40B4-BE49-F238E27FC236}">
                <a16:creationId xmlns:a16="http://schemas.microsoft.com/office/drawing/2014/main" id="{46D3ADC0-624F-1D40-9B63-5D9D6F2FC92D}"/>
              </a:ext>
            </a:extLst>
          </p:cNvPr>
          <p:cNvSpPr>
            <a:spLocks noChangeAspect="1"/>
          </p:cNvSpPr>
          <p:nvPr userDrawn="1"/>
        </p:nvSpPr>
        <p:spPr>
          <a:xfrm>
            <a:off x="11655332" y="6311043"/>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7" name="TextBox 6">
            <a:extLst>
              <a:ext uri="{FF2B5EF4-FFF2-40B4-BE49-F238E27FC236}">
                <a16:creationId xmlns:a16="http://schemas.microsoft.com/office/drawing/2014/main" id="{E16604C1-49D3-5F40-A392-E212F178E21E}"/>
              </a:ext>
            </a:extLst>
          </p:cNvPr>
          <p:cNvSpPr txBox="1"/>
          <p:nvPr userDrawn="1"/>
        </p:nvSpPr>
        <p:spPr>
          <a:xfrm>
            <a:off x="11751200" y="6439254"/>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tx1">
                    <a:lumMod val="75000"/>
                    <a:lumOff val="25000"/>
                  </a:schemeClr>
                </a:solidFill>
                <a:latin typeface="Arial" panose="020B0604020202020204" pitchFamily="34" charset="0"/>
              </a:rPr>
              <a:pPr algn="ctr"/>
              <a:t>‹#›</a:t>
            </a:fld>
            <a:endParaRPr lang="en-US" sz="1200" b="0" i="0" spc="0" baseline="0" dirty="0">
              <a:solidFill>
                <a:schemeClr val="tx1">
                  <a:lumMod val="75000"/>
                  <a:lumOff val="25000"/>
                </a:schemeClr>
              </a:solidFill>
              <a:latin typeface="Arial" panose="020B0604020202020204" pitchFamily="34" charset="0"/>
            </a:endParaRPr>
          </a:p>
        </p:txBody>
      </p:sp>
      <p:pic>
        <p:nvPicPr>
          <p:cNvPr id="8" name="Graphic 7">
            <a:extLst>
              <a:ext uri="{FF2B5EF4-FFF2-40B4-BE49-F238E27FC236}">
                <a16:creationId xmlns:a16="http://schemas.microsoft.com/office/drawing/2014/main" id="{18A11F90-25E7-D640-BB77-9AB0A5398E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20590" y="3130685"/>
            <a:ext cx="596629" cy="596629"/>
          </a:xfrm>
          <a:prstGeom prst="rect">
            <a:avLst/>
          </a:prstGeom>
        </p:spPr>
      </p:pic>
      <p:cxnSp>
        <p:nvCxnSpPr>
          <p:cNvPr id="9" name="Straight Connector 8">
            <a:extLst>
              <a:ext uri="{FF2B5EF4-FFF2-40B4-BE49-F238E27FC236}">
                <a16:creationId xmlns:a16="http://schemas.microsoft.com/office/drawing/2014/main" id="{6EEEEB9F-F0EF-954F-A9EC-9A63197B5147}"/>
              </a:ext>
            </a:extLst>
          </p:cNvPr>
          <p:cNvCxnSpPr>
            <a:cxnSpLocks/>
          </p:cNvCxnSpPr>
          <p:nvPr userDrawn="1"/>
        </p:nvCxnSpPr>
        <p:spPr>
          <a:xfrm>
            <a:off x="4190036" y="998317"/>
            <a:ext cx="0" cy="4861366"/>
          </a:xfrm>
          <a:prstGeom prst="line">
            <a:avLst/>
          </a:prstGeom>
          <a:ln>
            <a:solidFill>
              <a:srgbClr val="179A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3181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losingSlide">
    <p:spTree>
      <p:nvGrpSpPr>
        <p:cNvPr id="1" name=""/>
        <p:cNvGrpSpPr/>
        <p:nvPr/>
      </p:nvGrpSpPr>
      <p:grpSpPr>
        <a:xfrm>
          <a:off x="0" y="0"/>
          <a:ext cx="0" cy="0"/>
          <a:chOff x="0" y="0"/>
          <a:chExt cx="0" cy="0"/>
        </a:xfrm>
      </p:grpSpPr>
      <p:pic>
        <p:nvPicPr>
          <p:cNvPr id="4" name="Picture 3" descr="A close up of a light&#10;&#10;Description automatically generated">
            <a:extLst>
              <a:ext uri="{FF2B5EF4-FFF2-40B4-BE49-F238E27FC236}">
                <a16:creationId xmlns:a16="http://schemas.microsoft.com/office/drawing/2014/main" id="{43D40F9E-7024-7A43-B0D5-EBFD23CD5CD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8DB4A7B5-9BF2-C248-978B-82377E351B0D}"/>
              </a:ext>
            </a:extLst>
          </p:cNvPr>
          <p:cNvPicPr>
            <a:picLocks noChangeAspect="1"/>
          </p:cNvPicPr>
          <p:nvPr userDrawn="1"/>
        </p:nvPicPr>
        <p:blipFill>
          <a:blip r:embed="rId3"/>
          <a:stretch>
            <a:fillRect/>
          </a:stretch>
        </p:blipFill>
        <p:spPr>
          <a:xfrm>
            <a:off x="3824521" y="3245908"/>
            <a:ext cx="4542958" cy="366183"/>
          </a:xfrm>
          <a:prstGeom prst="rect">
            <a:avLst/>
          </a:prstGeom>
        </p:spPr>
      </p:pic>
    </p:spTree>
    <p:extLst>
      <p:ext uri="{BB962C8B-B14F-4D97-AF65-F5344CB8AC3E}">
        <p14:creationId xmlns:p14="http://schemas.microsoft.com/office/powerpoint/2010/main" val="1428405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ey_points_bas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B351AF-79F4-9D49-9FF2-B16552A6B4F9}"/>
              </a:ext>
            </a:extLst>
          </p:cNvPr>
          <p:cNvPicPr>
            <a:picLocks noChangeAspect="1"/>
          </p:cNvPicPr>
          <p:nvPr userDrawn="1"/>
        </p:nvPicPr>
        <p:blipFill>
          <a:blip r:embed="rId2"/>
          <a:stretch>
            <a:fillRect/>
          </a:stretch>
        </p:blipFill>
        <p:spPr>
          <a:xfrm>
            <a:off x="0" y="-100361"/>
            <a:ext cx="12192000" cy="6858000"/>
          </a:xfrm>
          <a:prstGeom prst="rect">
            <a:avLst/>
          </a:prstGeom>
        </p:spPr>
      </p:pic>
      <p:sp>
        <p:nvSpPr>
          <p:cNvPr id="14" name="Rectangle 13">
            <a:extLst>
              <a:ext uri="{FF2B5EF4-FFF2-40B4-BE49-F238E27FC236}">
                <a16:creationId xmlns:a16="http://schemas.microsoft.com/office/drawing/2014/main" id="{99AD732B-DCB7-8D4C-AF9C-4A9317D237BC}"/>
              </a:ext>
            </a:extLst>
          </p:cNvPr>
          <p:cNvSpPr>
            <a:spLocks noChangeAspect="1"/>
          </p:cNvSpPr>
          <p:nvPr userDrawn="1"/>
        </p:nvSpPr>
        <p:spPr>
          <a:xfrm>
            <a:off x="11655332" y="6319333"/>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5" name="TextBox 14">
            <a:extLst>
              <a:ext uri="{FF2B5EF4-FFF2-40B4-BE49-F238E27FC236}">
                <a16:creationId xmlns:a16="http://schemas.microsoft.com/office/drawing/2014/main" id="{5802E473-F531-994C-82F5-E46424B3B81A}"/>
              </a:ext>
            </a:extLst>
          </p:cNvPr>
          <p:cNvSpPr txBox="1"/>
          <p:nvPr userDrawn="1"/>
        </p:nvSpPr>
        <p:spPr>
          <a:xfrm>
            <a:off x="11751200" y="6424966"/>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tx1">
                    <a:lumMod val="75000"/>
                    <a:lumOff val="25000"/>
                  </a:schemeClr>
                </a:solidFill>
                <a:latin typeface="Arial" panose="020B0604020202020204" pitchFamily="34" charset="0"/>
              </a:rPr>
              <a:pPr algn="ctr"/>
              <a:t>‹#›</a:t>
            </a:fld>
            <a:endParaRPr lang="en-US" sz="1200" b="0" i="0" spc="0" baseline="0" dirty="0">
              <a:solidFill>
                <a:schemeClr val="tx1">
                  <a:lumMod val="75000"/>
                  <a:lumOff val="25000"/>
                </a:schemeClr>
              </a:solidFill>
              <a:latin typeface="Arial" panose="020B0604020202020204" pitchFamily="34" charset="0"/>
            </a:endParaRPr>
          </a:p>
        </p:txBody>
      </p:sp>
      <p:sp>
        <p:nvSpPr>
          <p:cNvPr id="9" name="title">
            <a:extLst>
              <a:ext uri="{FF2B5EF4-FFF2-40B4-BE49-F238E27FC236}">
                <a16:creationId xmlns:a16="http://schemas.microsoft.com/office/drawing/2014/main" id="{DA44BEF1-67DB-5247-B6AC-DE96BAF0CDEA}"/>
              </a:ext>
            </a:extLst>
          </p:cNvPr>
          <p:cNvSpPr>
            <a:spLocks noGrp="1"/>
          </p:cNvSpPr>
          <p:nvPr>
            <p:ph type="body" sz="quarter" idx="12" hasCustomPrompt="1"/>
          </p:nvPr>
        </p:nvSpPr>
        <p:spPr>
          <a:xfrm>
            <a:off x="1913261" y="618134"/>
            <a:ext cx="8365479" cy="776715"/>
          </a:xfrm>
        </p:spPr>
        <p:txBody>
          <a:bodyPr anchor="ctr">
            <a:noAutofit/>
          </a:bodyPr>
          <a:lstStyle>
            <a:lvl1pPr algn="ctr">
              <a:defRPr sz="2800" b="0" i="0" cap="all" spc="150" baseline="0">
                <a:solidFill>
                  <a:schemeClr val="tx1"/>
                </a:solidFill>
                <a:latin typeface="Arial" panose="020B0604020202020204" pitchFamily="34" charset="0"/>
              </a:defRPr>
            </a:lvl1pPr>
          </a:lstStyle>
          <a:p>
            <a:pPr lvl="0"/>
            <a:r>
              <a:rPr lang="en-US" dirty="0"/>
              <a:t>Key </a:t>
            </a:r>
            <a:r>
              <a:rPr lang="en-US" dirty="0" err="1"/>
              <a:t>FIndings</a:t>
            </a:r>
            <a:endParaRPr lang="en-US" dirty="0"/>
          </a:p>
        </p:txBody>
      </p:sp>
      <p:cxnSp>
        <p:nvCxnSpPr>
          <p:cNvPr id="10" name="Straight Connector 9">
            <a:extLst>
              <a:ext uri="{FF2B5EF4-FFF2-40B4-BE49-F238E27FC236}">
                <a16:creationId xmlns:a16="http://schemas.microsoft.com/office/drawing/2014/main" id="{C5F4A73F-24B5-9B41-AA39-5E2A63D7330C}"/>
              </a:ext>
            </a:extLst>
          </p:cNvPr>
          <p:cNvCxnSpPr/>
          <p:nvPr userDrawn="1"/>
        </p:nvCxnSpPr>
        <p:spPr>
          <a:xfrm>
            <a:off x="5931108" y="1442818"/>
            <a:ext cx="3297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
            <a:extLst>
              <a:ext uri="{FF2B5EF4-FFF2-40B4-BE49-F238E27FC236}">
                <a16:creationId xmlns:a16="http://schemas.microsoft.com/office/drawing/2014/main" id="{BAB1DE49-723C-4CF2-B310-ACD0C2806DD3}"/>
              </a:ext>
            </a:extLst>
          </p:cNvPr>
          <p:cNvSpPr>
            <a:spLocks noGrp="1"/>
          </p:cNvSpPr>
          <p:nvPr>
            <p:ph type="body" sz="quarter" idx="13" hasCustomPrompt="1"/>
          </p:nvPr>
        </p:nvSpPr>
        <p:spPr>
          <a:xfrm>
            <a:off x="947738" y="1736725"/>
            <a:ext cx="10237787" cy="4352925"/>
          </a:xfrm>
        </p:spPr>
        <p:txBody>
          <a:bodyPr/>
          <a:lstStyle/>
          <a:p>
            <a:pPr marL="320040" marR="0" lvl="0" indent="-320040" algn="l" defTabSz="914400" rtl="0" eaLnBrk="1" fontAlgn="auto" latinLnBrk="0" hangingPunct="1">
              <a:lnSpc>
                <a:spcPct val="120000"/>
              </a:lnSpc>
              <a:spcBef>
                <a:spcPts val="0"/>
              </a:spcBef>
              <a:spcAft>
                <a:spcPts val="1800"/>
              </a:spcAft>
              <a:buClr>
                <a:srgbClr val="0DD6CC"/>
              </a:buClr>
              <a:buSzTx/>
              <a:buFont typeface="+mj-lt"/>
              <a:buAutoNum type="arabicPeriod"/>
              <a:tabLst/>
              <a:defRPr/>
            </a:pPr>
            <a:r>
              <a:rPr kumimoji="0" lang="en-US" sz="1400" b="0" i="0" u="none" strike="noStrike" kern="1200" cap="none" spc="0" normalizeH="0" baseline="0" noProof="0" dirty="0">
                <a:ln>
                  <a:noFill/>
                </a:ln>
                <a:solidFill>
                  <a:srgbClr val="2B2B2B"/>
                </a:solidFill>
                <a:effectLst/>
                <a:uLnTx/>
                <a:uFillTx/>
                <a:latin typeface="Arial" panose="020B0604020202020204" pitchFamily="34" charset="0"/>
                <a:ea typeface="+mn-ea"/>
                <a:cs typeface="+mn-cs"/>
              </a:rPr>
              <a:t>Most adults indicate that they have purchased food at a QSR in the past week or month. When thinking about purchasing fast food, great tasting food and good value for the money are the most important factors.</a:t>
            </a:r>
          </a:p>
          <a:p>
            <a:pPr marL="320040" marR="0" lvl="0" indent="-320040" algn="l" defTabSz="914400" rtl="0" eaLnBrk="1" fontAlgn="auto" latinLnBrk="0" hangingPunct="1">
              <a:lnSpc>
                <a:spcPct val="120000"/>
              </a:lnSpc>
              <a:spcBef>
                <a:spcPts val="0"/>
              </a:spcBef>
              <a:spcAft>
                <a:spcPts val="1800"/>
              </a:spcAft>
              <a:buClr>
                <a:srgbClr val="0DD6CC"/>
              </a:buClr>
              <a:buSzTx/>
              <a:buFont typeface="+mj-lt"/>
              <a:buAutoNum type="arabicPeriod"/>
              <a:tabLst/>
              <a:defRPr/>
            </a:pPr>
            <a:r>
              <a:rPr kumimoji="0" lang="en-US" sz="1400" b="0" i="0" u="none" strike="noStrike" kern="1200" cap="none" spc="0" normalizeH="0" baseline="0" noProof="0" dirty="0">
                <a:ln>
                  <a:noFill/>
                </a:ln>
                <a:solidFill>
                  <a:srgbClr val="2B2B2B"/>
                </a:solidFill>
                <a:effectLst/>
                <a:uLnTx/>
                <a:uFillTx/>
                <a:latin typeface="Arial" panose="020B0604020202020204" pitchFamily="34" charset="0"/>
                <a:ea typeface="+mn-ea"/>
                <a:cs typeface="+mn-cs"/>
              </a:rPr>
              <a:t>Though ”Convenience” is most often associated with store location, hours of operation and flexibility of ordering options are also important – particularly among younger adults</a:t>
            </a:r>
          </a:p>
          <a:p>
            <a:pPr marL="320040" marR="0" lvl="0" indent="-320040" algn="l" defTabSz="914400" rtl="0" eaLnBrk="1" fontAlgn="auto" latinLnBrk="0" hangingPunct="1">
              <a:lnSpc>
                <a:spcPct val="120000"/>
              </a:lnSpc>
              <a:spcBef>
                <a:spcPts val="0"/>
              </a:spcBef>
              <a:spcAft>
                <a:spcPts val="1800"/>
              </a:spcAft>
              <a:buClr>
                <a:srgbClr val="0DD6CC"/>
              </a:buClr>
              <a:buSzTx/>
              <a:buFont typeface="+mj-lt"/>
              <a:buAutoNum type="arabicPeriod"/>
              <a:tabLst/>
              <a:defRPr/>
            </a:pPr>
            <a:r>
              <a:rPr kumimoji="0" lang="en-US" sz="1400" b="0" i="0" u="none" strike="noStrike" kern="1200" cap="none" spc="0" normalizeH="0" baseline="0" noProof="0" dirty="0">
                <a:ln>
                  <a:noFill/>
                </a:ln>
                <a:solidFill>
                  <a:srgbClr val="2B2B2B"/>
                </a:solidFill>
                <a:effectLst/>
                <a:uLnTx/>
                <a:uFillTx/>
                <a:latin typeface="Arial" panose="020B0604020202020204" pitchFamily="34" charset="0"/>
                <a:ea typeface="+mn-ea"/>
                <a:cs typeface="+mn-cs"/>
              </a:rPr>
              <a:t>Compared to other cities, those in New York indicated that they have a strong preference for ordering fast food through delivery apps. In fact, New Yorkers are willing to pay more for the convenience of fast food delivery and would like to see more online ordering and delivery options.</a:t>
            </a:r>
          </a:p>
          <a:p>
            <a:pPr marL="320040" marR="0" lvl="0" indent="-320040" algn="l" defTabSz="914400" rtl="0" eaLnBrk="1" fontAlgn="auto" latinLnBrk="0" hangingPunct="1">
              <a:lnSpc>
                <a:spcPct val="120000"/>
              </a:lnSpc>
              <a:spcBef>
                <a:spcPts val="0"/>
              </a:spcBef>
              <a:spcAft>
                <a:spcPts val="1800"/>
              </a:spcAft>
              <a:buClr>
                <a:srgbClr val="0DD6CC"/>
              </a:buClr>
              <a:buSzTx/>
              <a:buFont typeface="+mj-lt"/>
              <a:buAutoNum type="arabicPeriod"/>
              <a:tabLst/>
              <a:defRPr/>
            </a:pPr>
            <a:r>
              <a:rPr kumimoji="0" lang="en-US" sz="1400" b="0" i="0" u="none" strike="noStrike" kern="1200" cap="none" spc="0" normalizeH="0" baseline="0" noProof="0" dirty="0">
                <a:ln>
                  <a:noFill/>
                </a:ln>
                <a:solidFill>
                  <a:srgbClr val="2B2B2B"/>
                </a:solidFill>
                <a:effectLst/>
                <a:uLnTx/>
                <a:uFillTx/>
                <a:latin typeface="Arial" panose="020B0604020202020204" pitchFamily="34" charset="0"/>
                <a:ea typeface="+mn-ea"/>
                <a:cs typeface="+mn-cs"/>
              </a:rPr>
              <a:t>Competitor A, B and C have strong favorability, purchasing consideration, and usage, overall. However, those in Louisville have a high affinity for BRAND compared to other cities. An opportunity exists for BRAND to improve usage in its HQ city – something that competitor A has capitalized on.</a:t>
            </a:r>
          </a:p>
          <a:p>
            <a:pPr marL="320040" marR="0" lvl="0" indent="-320040" algn="l" defTabSz="914400" rtl="0" eaLnBrk="1" fontAlgn="auto" latinLnBrk="0" hangingPunct="1">
              <a:lnSpc>
                <a:spcPct val="120000"/>
              </a:lnSpc>
              <a:spcBef>
                <a:spcPts val="0"/>
              </a:spcBef>
              <a:spcAft>
                <a:spcPts val="1800"/>
              </a:spcAft>
              <a:buClr>
                <a:srgbClr val="0DD6CC"/>
              </a:buClr>
              <a:buSzTx/>
              <a:buFont typeface="+mj-lt"/>
              <a:buAutoNum type="arabicPeriod"/>
              <a:tabLst/>
              <a:defRPr/>
            </a:pPr>
            <a:r>
              <a:rPr kumimoji="0" lang="en-US" sz="1400" b="0" i="0" u="none" strike="noStrike" kern="1200" cap="none" spc="0" normalizeH="0" baseline="0" noProof="0" dirty="0">
                <a:ln>
                  <a:noFill/>
                </a:ln>
                <a:solidFill>
                  <a:srgbClr val="2B2B2B"/>
                </a:solidFill>
                <a:effectLst/>
                <a:uLnTx/>
                <a:uFillTx/>
                <a:latin typeface="Arial" panose="020B0604020202020204" pitchFamily="34" charset="0"/>
                <a:ea typeface="+mn-ea"/>
                <a:cs typeface="+mn-cs"/>
              </a:rPr>
              <a:t>Looking across QSR customer perceptions, BRAND holds major competitive strengths in being a good value, and low cost, while also receiving credit for being speedy/convenient. Improving in great tasting food, customer service, meal size, and dining experience could help raise BRAND’s standing in consumer’s minds.</a:t>
            </a:r>
          </a:p>
          <a:p>
            <a:pPr lvl="0"/>
            <a:endParaRPr lang="en-US" dirty="0"/>
          </a:p>
        </p:txBody>
      </p:sp>
    </p:spTree>
    <p:extLst>
      <p:ext uri="{BB962C8B-B14F-4D97-AF65-F5344CB8AC3E}">
        <p14:creationId xmlns:p14="http://schemas.microsoft.com/office/powerpoint/2010/main" val="1437904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_3">
    <p:bg>
      <p:bgPr>
        <a:solidFill>
          <a:schemeClr val="accent1"/>
        </a:solidFill>
        <a:effectLst/>
      </p:bgPr>
    </p:bg>
    <p:spTree>
      <p:nvGrpSpPr>
        <p:cNvPr id="1" name=""/>
        <p:cNvGrpSpPr/>
        <p:nvPr/>
      </p:nvGrpSpPr>
      <p:grpSpPr>
        <a:xfrm>
          <a:off x="0" y="0"/>
          <a:ext cx="0" cy="0"/>
          <a:chOff x="0" y="0"/>
          <a:chExt cx="0" cy="0"/>
        </a:xfrm>
      </p:grpSpPr>
      <p:sp>
        <p:nvSpPr>
          <p:cNvPr id="11" name="object 7">
            <a:extLst>
              <a:ext uri="{FF2B5EF4-FFF2-40B4-BE49-F238E27FC236}">
                <a16:creationId xmlns:a16="http://schemas.microsoft.com/office/drawing/2014/main" id="{DB0D0214-5560-ED4C-9652-7FBC146537C3}"/>
              </a:ext>
            </a:extLst>
          </p:cNvPr>
          <p:cNvSpPr/>
          <p:nvPr userDrawn="1"/>
        </p:nvSpPr>
        <p:spPr>
          <a:xfrm flipH="1">
            <a:off x="6053456" y="609459"/>
            <a:ext cx="45719" cy="333375"/>
          </a:xfrm>
          <a:custGeom>
            <a:avLst/>
            <a:gdLst/>
            <a:ahLst/>
            <a:cxnLst/>
            <a:rect l="l" t="t" r="r" b="b"/>
            <a:pathLst>
              <a:path h="457200">
                <a:moveTo>
                  <a:pt x="0" y="457200"/>
                </a:moveTo>
                <a:lnTo>
                  <a:pt x="0" y="0"/>
                </a:lnTo>
              </a:path>
            </a:pathLst>
          </a:custGeom>
          <a:ln w="9525">
            <a:solidFill>
              <a:schemeClr val="bg1"/>
            </a:solidFill>
          </a:ln>
        </p:spPr>
        <p:txBody>
          <a:bodyPr wrap="square" lIns="0" tIns="0" rIns="0" bIns="0" rtlCol="0"/>
          <a:lstStyle/>
          <a:p>
            <a:endParaRPr b="0" i="0" dirty="0">
              <a:latin typeface="Arial" panose="020B0604020202020204" pitchFamily="34" charset="0"/>
            </a:endParaRPr>
          </a:p>
        </p:txBody>
      </p:sp>
      <p:pic>
        <p:nvPicPr>
          <p:cNvPr id="7" name="Picture 6">
            <a:extLst>
              <a:ext uri="{FF2B5EF4-FFF2-40B4-BE49-F238E27FC236}">
                <a16:creationId xmlns:a16="http://schemas.microsoft.com/office/drawing/2014/main" id="{55EAC46D-F430-8C4E-AF84-602A9B9D519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946457" y="5944841"/>
            <a:ext cx="299085" cy="229298"/>
          </a:xfrm>
          <a:prstGeom prst="rect">
            <a:avLst/>
          </a:prstGeom>
        </p:spPr>
      </p:pic>
      <p:sp>
        <p:nvSpPr>
          <p:cNvPr id="9" name="black_box_title">
            <a:extLst>
              <a:ext uri="{FF2B5EF4-FFF2-40B4-BE49-F238E27FC236}">
                <a16:creationId xmlns:a16="http://schemas.microsoft.com/office/drawing/2014/main" id="{DC33B691-3A17-3147-8B1B-73A335BF93D4}"/>
              </a:ext>
            </a:extLst>
          </p:cNvPr>
          <p:cNvSpPr>
            <a:spLocks noGrp="1"/>
          </p:cNvSpPr>
          <p:nvPr>
            <p:ph type="body" sz="quarter" idx="38" hasCustomPrompt="1"/>
          </p:nvPr>
        </p:nvSpPr>
        <p:spPr>
          <a:xfrm>
            <a:off x="3523029" y="1097114"/>
            <a:ext cx="5145942" cy="176493"/>
          </a:xfrm>
        </p:spPr>
        <p:txBody>
          <a:bodyPr lIns="0" tIns="0" rIns="0" bIns="0" anchor="ctr">
            <a:noAutofit/>
          </a:bodyPr>
          <a:lstStyle>
            <a:lvl1pPr algn="ctr">
              <a:defRPr sz="1050" b="1" i="0" cap="all" spc="150" baseline="0">
                <a:solidFill>
                  <a:schemeClr val="tx2"/>
                </a:solidFill>
                <a:latin typeface="Arial" panose="020B0604020202020204" pitchFamily="34" charset="0"/>
              </a:defRPr>
            </a:lvl1pPr>
          </a:lstStyle>
          <a:p>
            <a:pPr lvl="0"/>
            <a:r>
              <a:rPr lang="en-US" cap="all" spc="250" baseline="0" dirty="0"/>
              <a:t>Optional Subtitle</a:t>
            </a:r>
            <a:endParaRPr lang="en-US" dirty="0"/>
          </a:p>
        </p:txBody>
      </p:sp>
      <p:sp>
        <p:nvSpPr>
          <p:cNvPr id="6" name="TextBox 5">
            <a:extLst>
              <a:ext uri="{FF2B5EF4-FFF2-40B4-BE49-F238E27FC236}">
                <a16:creationId xmlns:a16="http://schemas.microsoft.com/office/drawing/2014/main" id="{F54305E3-19D0-0A40-A18D-A9A2309F1083}"/>
              </a:ext>
            </a:extLst>
          </p:cNvPr>
          <p:cNvSpPr txBox="1"/>
          <p:nvPr userDrawn="1"/>
        </p:nvSpPr>
        <p:spPr>
          <a:xfrm>
            <a:off x="12480743" y="897466"/>
            <a:ext cx="1974846" cy="1600438"/>
          </a:xfrm>
          <a:prstGeom prst="rect">
            <a:avLst/>
          </a:prstGeom>
          <a:solidFill>
            <a:schemeClr val="accent3"/>
          </a:solidFill>
        </p:spPr>
        <p:txBody>
          <a:bodyPr vert="horz" wrap="square" lIns="182880" tIns="182880" rIns="182880" bIns="182880" rtlCol="0" anchor="t" anchorCtr="0">
            <a:spAutoFit/>
          </a:bodyPr>
          <a:lstStyle/>
          <a:p>
            <a:pPr algn="l"/>
            <a:r>
              <a:rPr lang="en-US" sz="1600" b="0" i="0" baseline="0" dirty="0">
                <a:solidFill>
                  <a:schemeClr val="tx2"/>
                </a:solidFill>
                <a:latin typeface="Arial" panose="020B0604020202020204" pitchFamily="34" charset="0"/>
              </a:rPr>
              <a:t>Active section text should be changed to dark gray color #2b2b2b</a:t>
            </a:r>
          </a:p>
        </p:txBody>
      </p:sp>
      <p:sp>
        <p:nvSpPr>
          <p:cNvPr id="16" name="section2">
            <a:extLst>
              <a:ext uri="{FF2B5EF4-FFF2-40B4-BE49-F238E27FC236}">
                <a16:creationId xmlns:a16="http://schemas.microsoft.com/office/drawing/2014/main" id="{E4D6BF32-CD1C-4D99-9BC9-02FFD7899058}"/>
              </a:ext>
            </a:extLst>
          </p:cNvPr>
          <p:cNvSpPr>
            <a:spLocks noGrp="1"/>
          </p:cNvSpPr>
          <p:nvPr>
            <p:ph type="body" sz="quarter" idx="44" hasCustomPrompt="1"/>
          </p:nvPr>
        </p:nvSpPr>
        <p:spPr>
          <a:xfrm>
            <a:off x="1459732" y="3190343"/>
            <a:ext cx="9272536" cy="669925"/>
          </a:xfrm>
        </p:spPr>
        <p:txBody>
          <a:bodyPr anchor="ctr">
            <a:normAutofit/>
          </a:bodyPr>
          <a:lstStyle>
            <a:lvl1pPr algn="ctr">
              <a:defRPr sz="3000" cap="all" spc="300" baseline="0">
                <a:solidFill>
                  <a:schemeClr val="tx1"/>
                </a:solidFill>
                <a:latin typeface="Arial" panose="020B0604020202020204" pitchFamily="34" charset="0"/>
                <a:cs typeface="Arial" panose="020B0604020202020204" pitchFamily="34" charset="0"/>
              </a:defRPr>
            </a:lvl1pPr>
          </a:lstStyle>
          <a:p>
            <a:pPr lvl="0"/>
            <a:r>
              <a:rPr lang="en-US" dirty="0"/>
              <a:t>Other Sections Are white</a:t>
            </a:r>
          </a:p>
        </p:txBody>
      </p:sp>
      <p:sp>
        <p:nvSpPr>
          <p:cNvPr id="20" name="section3">
            <a:extLst>
              <a:ext uri="{FF2B5EF4-FFF2-40B4-BE49-F238E27FC236}">
                <a16:creationId xmlns:a16="http://schemas.microsoft.com/office/drawing/2014/main" id="{1C9129F7-6E30-4E74-93B8-AAECB1CAE5A9}"/>
              </a:ext>
            </a:extLst>
          </p:cNvPr>
          <p:cNvSpPr>
            <a:spLocks noGrp="1"/>
          </p:cNvSpPr>
          <p:nvPr>
            <p:ph type="body" sz="quarter" idx="46" hasCustomPrompt="1"/>
          </p:nvPr>
        </p:nvSpPr>
        <p:spPr>
          <a:xfrm>
            <a:off x="1459732" y="4290594"/>
            <a:ext cx="9272536" cy="669925"/>
          </a:xfrm>
        </p:spPr>
        <p:txBody>
          <a:bodyPr anchor="ctr">
            <a:normAutofit/>
          </a:bodyPr>
          <a:lstStyle>
            <a:lvl1pPr algn="ctr">
              <a:defRPr sz="3000" cap="all" spc="300" baseline="0">
                <a:solidFill>
                  <a:schemeClr val="tx1"/>
                </a:solidFill>
                <a:latin typeface="Arial" panose="020B0604020202020204" pitchFamily="34" charset="0"/>
                <a:cs typeface="Arial" panose="020B0604020202020204" pitchFamily="34" charset="0"/>
              </a:defRPr>
            </a:lvl1pPr>
          </a:lstStyle>
          <a:p>
            <a:pPr lvl="0"/>
            <a:r>
              <a:rPr lang="en-US" dirty="0"/>
              <a:t>Be sure to make all caps</a:t>
            </a:r>
          </a:p>
        </p:txBody>
      </p:sp>
      <p:sp>
        <p:nvSpPr>
          <p:cNvPr id="21" name="section1">
            <a:extLst>
              <a:ext uri="{FF2B5EF4-FFF2-40B4-BE49-F238E27FC236}">
                <a16:creationId xmlns:a16="http://schemas.microsoft.com/office/drawing/2014/main" id="{A38D9C88-8CC8-4AF2-AC7A-BE3233558F4B}"/>
              </a:ext>
            </a:extLst>
          </p:cNvPr>
          <p:cNvSpPr>
            <a:spLocks noGrp="1"/>
          </p:cNvSpPr>
          <p:nvPr>
            <p:ph type="body" sz="quarter" idx="47" hasCustomPrompt="1"/>
          </p:nvPr>
        </p:nvSpPr>
        <p:spPr>
          <a:xfrm>
            <a:off x="1459732" y="2101240"/>
            <a:ext cx="9272536" cy="669925"/>
          </a:xfrm>
        </p:spPr>
        <p:txBody>
          <a:bodyPr anchor="ctr">
            <a:normAutofit/>
          </a:bodyPr>
          <a:lstStyle>
            <a:lvl1pPr algn="ctr">
              <a:defRPr sz="3000" cap="all" spc="300" baseline="0">
                <a:solidFill>
                  <a:schemeClr val="tx1"/>
                </a:solidFill>
                <a:latin typeface="Arial" panose="020B0604020202020204" pitchFamily="34" charset="0"/>
                <a:cs typeface="Arial" panose="020B0604020202020204" pitchFamily="34" charset="0"/>
              </a:defRPr>
            </a:lvl1pPr>
          </a:lstStyle>
          <a:p>
            <a:pPr lvl="0"/>
            <a:r>
              <a:rPr lang="en-US" dirty="0"/>
              <a:t>Active section is gray</a:t>
            </a:r>
          </a:p>
        </p:txBody>
      </p:sp>
    </p:spTree>
    <p:extLst>
      <p:ext uri="{BB962C8B-B14F-4D97-AF65-F5344CB8AC3E}">
        <p14:creationId xmlns:p14="http://schemas.microsoft.com/office/powerpoint/2010/main" val="3440967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4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326566"/>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437340" y="6356350"/>
            <a:ext cx="916459"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BC4E7B79-51EA-B144-B108-8E73F729289A}" type="slidenum">
              <a:rPr lang="en-US" smtClean="0"/>
              <a:pPr/>
              <a:t>‹#›</a:t>
            </a:fld>
            <a:endParaRPr lang="en-US" dirty="0"/>
          </a:p>
        </p:txBody>
      </p:sp>
    </p:spTree>
    <p:extLst>
      <p:ext uri="{BB962C8B-B14F-4D97-AF65-F5344CB8AC3E}">
        <p14:creationId xmlns:p14="http://schemas.microsoft.com/office/powerpoint/2010/main" val="1598732221"/>
      </p:ext>
    </p:extLst>
  </p:cSld>
  <p:clrMap bg1="lt1" tx1="dk1" bg2="lt2" tx2="dk2" accent1="accent1" accent2="accent2" accent3="accent3" accent4="accent4" accent5="accent5" accent6="accent6" hlink="hlink" folHlink="folHlink"/>
  <p:sldLayoutIdLst>
    <p:sldLayoutId id="2147483734" r:id="rId1"/>
    <p:sldLayoutId id="2147483845" r:id="rId2"/>
    <p:sldLayoutId id="2147483732" r:id="rId3"/>
    <p:sldLayoutId id="2147483893" r:id="rId4"/>
    <p:sldLayoutId id="2147483894" r:id="rId5"/>
  </p:sldLayoutIdLst>
  <p:hf hdr="0" ftr="0" dt="0"/>
  <p:txStyles>
    <p:titleStyle>
      <a:lvl1pPr algn="l" defTabSz="914400" rtl="0" eaLnBrk="1" latinLnBrk="0" hangingPunct="1">
        <a:lnSpc>
          <a:spcPct val="90000"/>
        </a:lnSpc>
        <a:spcBef>
          <a:spcPct val="0"/>
        </a:spcBef>
        <a:buNone/>
        <a:defRPr sz="2000" b="0" i="0" kern="1200" spc="10" baseline="0">
          <a:solidFill>
            <a:schemeClr val="tx1"/>
          </a:solidFill>
          <a:latin typeface="Georgia" panose="02040502050405020303" pitchFamily="18" charset="0"/>
          <a:ea typeface="EB Garamond" pitchFamily="2" charset="0"/>
          <a:cs typeface="+mj-cs"/>
        </a:defRPr>
      </a:lvl1pPr>
    </p:titleStyle>
    <p:bodyStyle>
      <a:lvl1pPr marL="0" indent="0" algn="l" defTabSz="914400" rtl="0" eaLnBrk="1" latinLnBrk="0" hangingPunct="1">
        <a:lnSpc>
          <a:spcPct val="90000"/>
        </a:lnSpc>
        <a:spcBef>
          <a:spcPts val="1000"/>
        </a:spcBef>
        <a:buFont typeface="Arial"/>
        <a:buNone/>
        <a:defRPr sz="2000" b="0" i="0" kern="1200">
          <a:solidFill>
            <a:schemeClr val="tx1"/>
          </a:solidFill>
          <a:latin typeface="Georgia" panose="02040502050405020303" pitchFamily="18" charset="0"/>
          <a:ea typeface="EB Garamond" pitchFamily="2" charset="0"/>
          <a:cs typeface="+mn-cs"/>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76300" y="533400"/>
            <a:ext cx="10477500" cy="1157288"/>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76300" y="1825625"/>
            <a:ext cx="104775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0437340" y="6356350"/>
            <a:ext cx="916459"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BC4E7B79-51EA-B144-B108-8E73F729289A}" type="slidenum">
              <a:rPr lang="en-US" smtClean="0"/>
              <a:pPr/>
              <a:t>‹#›</a:t>
            </a:fld>
            <a:endParaRPr lang="en-US" dirty="0"/>
          </a:p>
        </p:txBody>
      </p:sp>
    </p:spTree>
    <p:extLst>
      <p:ext uri="{BB962C8B-B14F-4D97-AF65-F5344CB8AC3E}">
        <p14:creationId xmlns:p14="http://schemas.microsoft.com/office/powerpoint/2010/main" val="1529692724"/>
      </p:ext>
    </p:extLst>
  </p:cSld>
  <p:clrMap bg1="lt1" tx1="dk1" bg2="lt2" tx2="dk2" accent1="accent1" accent2="accent2" accent3="accent3" accent4="accent4" accent5="accent5" accent6="accent6" hlink="hlink" folHlink="folHlink"/>
  <p:sldLayoutIdLst>
    <p:sldLayoutId id="2147483900" r:id="rId1"/>
  </p:sldLayoutIdLst>
  <p:hf hdr="0" ftr="0" dt="0"/>
  <p:txStyles>
    <p:titleStyle>
      <a:lvl1pPr algn="l" defTabSz="914400" rtl="0" eaLnBrk="1" latinLnBrk="0" hangingPunct="1">
        <a:lnSpc>
          <a:spcPct val="90000"/>
        </a:lnSpc>
        <a:spcBef>
          <a:spcPct val="0"/>
        </a:spcBef>
        <a:buNone/>
        <a:defRPr sz="2000" b="0" i="0" kern="1200" spc="10" baseline="0">
          <a:solidFill>
            <a:schemeClr val="tx1"/>
          </a:solidFill>
          <a:latin typeface="Georgia" panose="02040502050405020303" pitchFamily="18" charset="0"/>
          <a:ea typeface="EB Garamond" pitchFamily="2" charset="0"/>
          <a:cs typeface="+mj-cs"/>
        </a:defRPr>
      </a:lvl1pPr>
    </p:titleStyle>
    <p:bodyStyle>
      <a:lvl1pPr marL="0" indent="0" algn="l" defTabSz="914400" rtl="0" eaLnBrk="1" latinLnBrk="0" hangingPunct="1">
        <a:lnSpc>
          <a:spcPct val="90000"/>
        </a:lnSpc>
        <a:spcBef>
          <a:spcPts val="1000"/>
        </a:spcBef>
        <a:buFont typeface="Arial"/>
        <a:buNone/>
        <a:defRPr sz="2000" b="0" i="0" kern="1200">
          <a:solidFill>
            <a:schemeClr val="tx1"/>
          </a:solidFill>
          <a:latin typeface="Georgia" panose="02040502050405020303" pitchFamily="18" charset="0"/>
          <a:ea typeface="EB Garamond" pitchFamily="2" charset="0"/>
          <a:cs typeface="+mn-cs"/>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84">
          <p15:clr>
            <a:srgbClr val="F26B43"/>
          </p15:clr>
        </p15:guide>
        <p15:guide id="3" pos="7344">
          <p15:clr>
            <a:srgbClr val="F26B43"/>
          </p15:clr>
        </p15:guide>
        <p15:guide id="4" orient="horz" pos="336">
          <p15:clr>
            <a:srgbClr val="F26B43"/>
          </p15:clr>
        </p15:guide>
        <p15:guide id="5" pos="336">
          <p15:clr>
            <a:srgbClr val="F26B43"/>
          </p15:clr>
        </p15:guide>
        <p15:guide id="6" pos="3840">
          <p15:clr>
            <a:srgbClr val="F26B43"/>
          </p15:clr>
        </p15:guide>
        <p15:guide id="7" pos="3552">
          <p15:clr>
            <a:srgbClr val="F26B43"/>
          </p15:clr>
        </p15:guide>
        <p15:guide id="9" pos="4128">
          <p15:clr>
            <a:srgbClr val="F26B43"/>
          </p15:clr>
        </p15:guide>
        <p15:guide id="10" pos="7128">
          <p15:clr>
            <a:srgbClr val="F26B43"/>
          </p15:clr>
        </p15:guide>
        <p15:guide id="11" pos="552">
          <p15:clr>
            <a:srgbClr val="F26B43"/>
          </p15:clr>
        </p15:guide>
        <p15:guide id="12" pos="648">
          <p15:clr>
            <a:srgbClr val="F26B43"/>
          </p15:clr>
        </p15:guide>
        <p15:guide id="13" pos="7032">
          <p15:clr>
            <a:srgbClr val="F26B43"/>
          </p15:clr>
        </p15:guide>
        <p15:guide id="14" orient="horz" pos="888">
          <p15:clr>
            <a:srgbClr val="F26B43"/>
          </p15:clr>
        </p15:guide>
        <p15:guide id="15" orient="horz" pos="1104">
          <p15:clr>
            <a:srgbClr val="F26B43"/>
          </p15:clr>
        </p15:guide>
        <p15:guide id="16" orient="horz" pos="129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2.svg"/><Relationship Id="rId5" Type="http://schemas.openxmlformats.org/officeDocument/2006/relationships/image" Target="../media/image11.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chart" Target="../charts/chart6.xml"/><Relationship Id="rId7" Type="http://schemas.openxmlformats.org/officeDocument/2006/relationships/chart" Target="../charts/chart10.xml"/><Relationship Id="rId2" Type="http://schemas.openxmlformats.org/officeDocument/2006/relationships/chart" Target="../charts/chart5.xml"/><Relationship Id="rId1" Type="http://schemas.openxmlformats.org/officeDocument/2006/relationships/slideLayout" Target="../slideLayouts/slideLayout1.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AD96DD1-7BA3-DB43-83E1-7A2E83F482CC}"/>
              </a:ext>
            </a:extLst>
          </p:cNvPr>
          <p:cNvPicPr>
            <a:picLocks noChangeAspect="1"/>
          </p:cNvPicPr>
          <p:nvPr/>
        </p:nvPicPr>
        <p:blipFill>
          <a:blip r:embed="rId3">
            <a:alphaModFix amt="30000"/>
            <a:extLst>
              <a:ext uri="{BEBA8EAE-BF5A-486C-A8C5-ECC9F3942E4B}">
                <a14:imgProps xmlns:a14="http://schemas.microsoft.com/office/drawing/2010/main">
                  <a14:imgLayer r:embed="rId4">
                    <a14:imgEffect>
                      <a14:saturation sat="20000"/>
                    </a14:imgEffect>
                  </a14:imgLayer>
                </a14:imgProps>
              </a:ext>
            </a:extLst>
          </a:blip>
          <a:srcRect t="7816" b="7816"/>
          <a:stretch/>
        </p:blipFill>
        <p:spPr>
          <a:xfrm>
            <a:off x="0" y="0"/>
            <a:ext cx="12192000" cy="6858000"/>
          </a:xfrm>
          <a:prstGeom prst="rect">
            <a:avLst/>
          </a:prstGeom>
          <a:solidFill>
            <a:schemeClr val="bg1">
              <a:lumMod val="75000"/>
            </a:schemeClr>
          </a:solidFill>
        </p:spPr>
      </p:pic>
      <p:pic>
        <p:nvPicPr>
          <p:cNvPr id="7" name="Picture 12">
            <a:extLst>
              <a:ext uri="{FF2B5EF4-FFF2-40B4-BE49-F238E27FC236}">
                <a16:creationId xmlns:a16="http://schemas.microsoft.com/office/drawing/2014/main" id="{9B38E48F-39FB-7445-A69A-47FADA4F9BA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01420" y="5355180"/>
            <a:ext cx="2920176" cy="226141"/>
          </a:xfrm>
          <a:prstGeom prst="rect">
            <a:avLst/>
          </a:prstGeom>
        </p:spPr>
      </p:pic>
      <p:sp>
        <p:nvSpPr>
          <p:cNvPr id="10" name="object 8">
            <a:extLst>
              <a:ext uri="{FF2B5EF4-FFF2-40B4-BE49-F238E27FC236}">
                <a16:creationId xmlns:a16="http://schemas.microsoft.com/office/drawing/2014/main" id="{947E304F-AE5C-134C-8C7F-A9973E9086E7}"/>
              </a:ext>
            </a:extLst>
          </p:cNvPr>
          <p:cNvSpPr txBox="1"/>
          <p:nvPr/>
        </p:nvSpPr>
        <p:spPr>
          <a:xfrm>
            <a:off x="8892243" y="6185041"/>
            <a:ext cx="2375933" cy="120546"/>
          </a:xfrm>
          <a:prstGeom prst="rect">
            <a:avLst/>
          </a:prstGeom>
        </p:spPr>
        <p:txBody>
          <a:bodyPr vert="horz" wrap="square" lIns="0" tIns="12700" rIns="0" bIns="0" rtlCol="0">
            <a:spAutoFit/>
          </a:bodyPr>
          <a:lstStyle/>
          <a:p>
            <a:pPr marL="0" marR="0" lvl="0" indent="0" algn="r" defTabSz="914400" rtl="0" eaLnBrk="1" fontAlgn="auto" latinLnBrk="0" hangingPunct="1">
              <a:lnSpc>
                <a:spcPct val="100000"/>
              </a:lnSpc>
              <a:spcBef>
                <a:spcPts val="540"/>
              </a:spcBef>
              <a:spcAft>
                <a:spcPts val="0"/>
              </a:spcAft>
              <a:buClrTx/>
              <a:buSzTx/>
              <a:buFontTx/>
              <a:buNone/>
              <a:tabLst/>
              <a:defRPr/>
            </a:pPr>
            <a:r>
              <a:rPr kumimoji="0" sz="700" b="0" i="0" u="none" strike="noStrike" kern="1200" cap="none" spc="0" normalizeH="0" baseline="0" noProof="0" dirty="0">
                <a:ln>
                  <a:noFill/>
                </a:ln>
                <a:solidFill>
                  <a:srgbClr val="2B2B2B">
                    <a:lumMod val="25000"/>
                    <a:lumOff val="75000"/>
                  </a:srgbClr>
                </a:solidFill>
                <a:effectLst/>
                <a:uLnTx/>
                <a:uFillTx/>
                <a:latin typeface="Arial" panose="020B0604020202020204" pitchFamily="34" charset="0"/>
                <a:ea typeface="+mn-ea"/>
                <a:cs typeface="Arial" panose="020B0604020202020204" pitchFamily="34" charset="0"/>
              </a:rPr>
              <a:t>© 2</a:t>
            </a:r>
            <a:r>
              <a:rPr kumimoji="0" lang="en-US" sz="700" b="0" i="0" u="none" strike="noStrike" kern="1200" cap="none" spc="0" normalizeH="0" baseline="0" noProof="0" dirty="0">
                <a:ln>
                  <a:noFill/>
                </a:ln>
                <a:solidFill>
                  <a:srgbClr val="2B2B2B">
                    <a:lumMod val="25000"/>
                    <a:lumOff val="75000"/>
                  </a:srgbClr>
                </a:solidFill>
                <a:effectLst/>
                <a:uLnTx/>
                <a:uFillTx/>
                <a:latin typeface="Arial" panose="020B0604020202020204" pitchFamily="34" charset="0"/>
                <a:ea typeface="+mn-ea"/>
                <a:cs typeface="Arial" panose="020B0604020202020204" pitchFamily="34" charset="0"/>
              </a:rPr>
              <a:t>023</a:t>
            </a:r>
            <a:r>
              <a:rPr kumimoji="0" sz="700" b="0" i="0" u="none" strike="noStrike" kern="1200" cap="none" spc="0" normalizeH="0" baseline="0" noProof="0" dirty="0">
                <a:ln>
                  <a:noFill/>
                </a:ln>
                <a:solidFill>
                  <a:srgbClr val="2B2B2B">
                    <a:lumMod val="25000"/>
                    <a:lumOff val="75000"/>
                  </a:srgbClr>
                </a:solidFill>
                <a:effectLst/>
                <a:uLnTx/>
                <a:uFillTx/>
                <a:latin typeface="Arial" panose="020B0604020202020204" pitchFamily="34" charset="0"/>
                <a:ea typeface="+mn-ea"/>
                <a:cs typeface="Arial" panose="020B0604020202020204" pitchFamily="34" charset="0"/>
              </a:rPr>
              <a:t> Morning Consult, All Rights</a:t>
            </a:r>
            <a:r>
              <a:rPr kumimoji="0" sz="700" b="0" i="0" u="none" strike="noStrike" kern="1200" cap="none" spc="-75" normalizeH="0" baseline="0" noProof="0" dirty="0">
                <a:ln>
                  <a:noFill/>
                </a:ln>
                <a:solidFill>
                  <a:srgbClr val="2B2B2B">
                    <a:lumMod val="25000"/>
                    <a:lumOff val="75000"/>
                  </a:srgbClr>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5" normalizeH="0" baseline="0" noProof="0" dirty="0">
                <a:ln>
                  <a:noFill/>
                </a:ln>
                <a:solidFill>
                  <a:srgbClr val="2B2B2B">
                    <a:lumMod val="25000"/>
                    <a:lumOff val="75000"/>
                  </a:srgbClr>
                </a:solidFill>
                <a:effectLst/>
                <a:uLnTx/>
                <a:uFillTx/>
                <a:latin typeface="Arial" panose="020B0604020202020204" pitchFamily="34" charset="0"/>
                <a:ea typeface="+mn-ea"/>
                <a:cs typeface="Arial" panose="020B0604020202020204" pitchFamily="34" charset="0"/>
              </a:rPr>
              <a:t>Reserved.</a:t>
            </a:r>
            <a:endParaRPr kumimoji="0" sz="700" b="0" i="0" u="none" strike="noStrike" kern="1200" cap="none" spc="0" normalizeH="0" baseline="0" noProof="0" dirty="0">
              <a:ln>
                <a:noFill/>
              </a:ln>
              <a:solidFill>
                <a:srgbClr val="2B2B2B">
                  <a:lumMod val="25000"/>
                  <a:lumOff val="75000"/>
                </a:srgbClr>
              </a:solidFill>
              <a:effectLst/>
              <a:uLnTx/>
              <a:uFillTx/>
              <a:latin typeface="Arial" panose="020B0604020202020204" pitchFamily="34" charset="0"/>
              <a:ea typeface="+mn-ea"/>
              <a:cs typeface="Arial" panose="020B0604020202020204" pitchFamily="34" charset="0"/>
            </a:endParaRPr>
          </a:p>
        </p:txBody>
      </p:sp>
      <p:sp>
        <p:nvSpPr>
          <p:cNvPr id="12" name="title">
            <a:extLst>
              <a:ext uri="{FF2B5EF4-FFF2-40B4-BE49-F238E27FC236}">
                <a16:creationId xmlns:a16="http://schemas.microsoft.com/office/drawing/2014/main" id="{FAA49E84-D475-7FEF-77F5-930860758EB8}"/>
              </a:ext>
            </a:extLst>
          </p:cNvPr>
          <p:cNvSpPr txBox="1">
            <a:spLocks/>
          </p:cNvSpPr>
          <p:nvPr/>
        </p:nvSpPr>
        <p:spPr>
          <a:xfrm>
            <a:off x="7536873" y="1919503"/>
            <a:ext cx="3731304" cy="2346036"/>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0"/>
              </a:spcBef>
              <a:buFont typeface="Arial"/>
              <a:buNone/>
              <a:defRPr sz="4800" b="0" i="0" kern="1200" cap="all" spc="150" baseline="0">
                <a:solidFill>
                  <a:schemeClr val="accent1"/>
                </a:solidFill>
                <a:latin typeface="Arial" panose="020B0604020202020204" pitchFamily="34" charset="0"/>
                <a:ea typeface="EB Garamond" pitchFamily="2" charset="0"/>
                <a:cs typeface="+mn-cs"/>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all" spc="150" normalizeH="0" baseline="0" noProof="0" dirty="0">
                <a:ln>
                  <a:noFill/>
                </a:ln>
                <a:solidFill>
                  <a:schemeClr val="accent1">
                    <a:lumMod val="60000"/>
                    <a:lumOff val="40000"/>
                  </a:schemeClr>
                </a:solidFill>
                <a:effectLst/>
                <a:uLnTx/>
                <a:uFillTx/>
                <a:latin typeface="Arial" panose="020B0604020202020204" pitchFamily="34" charset="0"/>
                <a:ea typeface="EB Garamond" pitchFamily="2" charset="0"/>
                <a:cs typeface="+mn-cs"/>
              </a:rPr>
              <a:t>OOH Impact:</a:t>
            </a:r>
          </a:p>
          <a:p>
            <a:pPr marL="0" marR="0" lvl="0" indent="0" defTabSz="91440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all" spc="150" normalizeH="0" baseline="0" noProof="0" dirty="0">
                <a:ln>
                  <a:noFill/>
                </a:ln>
                <a:solidFill>
                  <a:schemeClr val="accent1">
                    <a:lumMod val="60000"/>
                    <a:lumOff val="40000"/>
                  </a:schemeClr>
                </a:solidFill>
                <a:effectLst/>
                <a:uLnTx/>
                <a:uFillTx/>
                <a:latin typeface="Arial" panose="020B0604020202020204" pitchFamily="34" charset="0"/>
                <a:ea typeface="EB Garamond" pitchFamily="2" charset="0"/>
                <a:cs typeface="+mn-cs"/>
              </a:rPr>
              <a:t>Retail &amp;  </a:t>
            </a:r>
          </a:p>
          <a:p>
            <a:pPr marL="0" marR="0" lvl="0" indent="0" defTabSz="91440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all" spc="150" normalizeH="0" baseline="0" noProof="0" dirty="0">
                <a:ln>
                  <a:noFill/>
                </a:ln>
                <a:solidFill>
                  <a:schemeClr val="accent1">
                    <a:lumMod val="60000"/>
                    <a:lumOff val="40000"/>
                  </a:schemeClr>
                </a:solidFill>
                <a:effectLst/>
                <a:uLnTx/>
                <a:uFillTx/>
                <a:latin typeface="Arial" panose="020B0604020202020204" pitchFamily="34" charset="0"/>
                <a:ea typeface="EB Garamond" pitchFamily="2" charset="0"/>
                <a:cs typeface="+mn-cs"/>
              </a:rPr>
              <a:t>Influencer </a:t>
            </a:r>
          </a:p>
          <a:p>
            <a:pPr marL="0" marR="0" lvl="0" indent="0" defTabSz="91440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all" spc="150" normalizeH="0" baseline="0" noProof="0" dirty="0">
                <a:ln>
                  <a:noFill/>
                </a:ln>
                <a:solidFill>
                  <a:schemeClr val="accent1">
                    <a:lumMod val="60000"/>
                    <a:lumOff val="40000"/>
                  </a:schemeClr>
                </a:solidFill>
                <a:effectLst/>
                <a:uLnTx/>
                <a:uFillTx/>
                <a:latin typeface="Arial" panose="020B0604020202020204" pitchFamily="34" charset="0"/>
                <a:ea typeface="EB Garamond" pitchFamily="2" charset="0"/>
                <a:cs typeface="+mn-cs"/>
              </a:rPr>
              <a:t>Marketing</a:t>
            </a:r>
          </a:p>
        </p:txBody>
      </p:sp>
      <p:sp>
        <p:nvSpPr>
          <p:cNvPr id="13" name="date">
            <a:extLst>
              <a:ext uri="{FF2B5EF4-FFF2-40B4-BE49-F238E27FC236}">
                <a16:creationId xmlns:a16="http://schemas.microsoft.com/office/drawing/2014/main" id="{4B2E5E84-D5EA-88D6-1649-1E3ACCD191E5}"/>
              </a:ext>
            </a:extLst>
          </p:cNvPr>
          <p:cNvSpPr txBox="1">
            <a:spLocks/>
          </p:cNvSpPr>
          <p:nvPr/>
        </p:nvSpPr>
        <p:spPr>
          <a:xfrm>
            <a:off x="7372350" y="4749393"/>
            <a:ext cx="2123439" cy="471133"/>
          </a:xfrm>
          <a:prstGeom prst="rect">
            <a:avLst/>
          </a:prstGeom>
          <a:solidFill>
            <a:srgbClr val="000000"/>
          </a:solidFill>
          <a:ln>
            <a:noFill/>
          </a:ln>
        </p:spPr>
        <p:txBody>
          <a:bodyPr vert="horz" lIns="0" tIns="0" rIns="0" bIns="0" rtlCol="0" anchor="ctr">
            <a:noAutofit/>
          </a:bodyPr>
          <a:lstStyle>
            <a:lvl1pPr marL="0" indent="0" algn="ctr" defTabSz="914400" rtl="0" eaLnBrk="1" latinLnBrk="0" hangingPunct="1">
              <a:lnSpc>
                <a:spcPct val="90000"/>
              </a:lnSpc>
              <a:spcBef>
                <a:spcPts val="1000"/>
              </a:spcBef>
              <a:buFont typeface="Arial"/>
              <a:buNone/>
              <a:defRPr sz="1000" b="1" i="0" kern="1200" cap="all" spc="300" baseline="0">
                <a:solidFill>
                  <a:schemeClr val="bg1"/>
                </a:solidFill>
                <a:latin typeface="Arial" panose="020B0604020202020204" pitchFamily="34" charset="0"/>
                <a:ea typeface="EB Garamond" pitchFamily="2" charset="0"/>
                <a:cs typeface="+mn-cs"/>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1000" b="1" i="0" u="none" strike="noStrike" kern="1200" cap="all" spc="300" normalizeH="0" baseline="0" noProof="0" dirty="0">
                <a:ln>
                  <a:noFill/>
                </a:ln>
                <a:solidFill>
                  <a:srgbClr val="FFFFFF"/>
                </a:solidFill>
                <a:effectLst/>
                <a:uLnTx/>
                <a:uFillTx/>
                <a:latin typeface="Arial" panose="020B0604020202020204" pitchFamily="34" charset="0"/>
                <a:ea typeface="EB Garamond" pitchFamily="2" charset="0"/>
                <a:cs typeface="+mn-cs"/>
              </a:rPr>
              <a:t>MARCH 2023</a:t>
            </a:r>
          </a:p>
        </p:txBody>
      </p:sp>
      <p:pic>
        <p:nvPicPr>
          <p:cNvPr id="2" name="Picture 1">
            <a:extLst>
              <a:ext uri="{FF2B5EF4-FFF2-40B4-BE49-F238E27FC236}">
                <a16:creationId xmlns:a16="http://schemas.microsoft.com/office/drawing/2014/main" id="{52D02FA3-8EF2-2EA3-A2D3-1492A960AAD9}"/>
              </a:ext>
            </a:extLst>
          </p:cNvPr>
          <p:cNvPicPr>
            <a:picLocks noChangeAspect="1"/>
          </p:cNvPicPr>
          <p:nvPr/>
        </p:nvPicPr>
        <p:blipFill>
          <a:blip r:embed="rId7"/>
          <a:stretch>
            <a:fillRect/>
          </a:stretch>
        </p:blipFill>
        <p:spPr>
          <a:xfrm>
            <a:off x="501420" y="5869024"/>
            <a:ext cx="2798338" cy="873125"/>
          </a:xfrm>
          <a:prstGeom prst="rect">
            <a:avLst/>
          </a:prstGeom>
        </p:spPr>
      </p:pic>
    </p:spTree>
    <p:extLst>
      <p:ext uri="{BB962C8B-B14F-4D97-AF65-F5344CB8AC3E}">
        <p14:creationId xmlns:p14="http://schemas.microsoft.com/office/powerpoint/2010/main" val="1435492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50DE7604-715D-FF12-DABE-3538FF5AF838}"/>
              </a:ext>
            </a:extLst>
          </p:cNvPr>
          <p:cNvGraphicFramePr/>
          <p:nvPr/>
        </p:nvGraphicFramePr>
        <p:xfrm>
          <a:off x="1073744" y="1870890"/>
          <a:ext cx="10051455" cy="4824945"/>
        </p:xfrm>
        <a:graphic>
          <a:graphicData uri="http://schemas.openxmlformats.org/drawingml/2006/chart">
            <c:chart xmlns:c="http://schemas.openxmlformats.org/drawingml/2006/chart" xmlns:r="http://schemas.openxmlformats.org/officeDocument/2006/relationships" r:id="rId2"/>
          </a:graphicData>
        </a:graphic>
      </p:graphicFrame>
      <p:sp>
        <p:nvSpPr>
          <p:cNvPr id="86" name="black_box_title"/>
          <p:cNvSpPr>
            <a:spLocks noGrp="1"/>
          </p:cNvSpPr>
          <p:nvPr>
            <p:ph type="body" sz="quarter" idx="13" hasCustomPrompt="1"/>
          </p:nvPr>
        </p:nvSpPr>
        <p:spPr>
          <a:xfrm>
            <a:off x="1073744" y="672572"/>
            <a:ext cx="6858000" cy="176493"/>
          </a:xfrm>
        </p:spPr>
        <p:txBody>
          <a:bodyPr/>
          <a:lstStyle/>
          <a:p>
            <a:r>
              <a:rPr lang="en-US" dirty="0"/>
              <a:t>Retail marketing</a:t>
            </a:r>
          </a:p>
        </p:txBody>
      </p:sp>
      <p:sp>
        <p:nvSpPr>
          <p:cNvPr id="88" name="presentation_title"/>
          <p:cNvSpPr>
            <a:spLocks noGrp="1"/>
          </p:cNvSpPr>
          <p:nvPr>
            <p:ph type="body" sz="quarter" idx="15" hasCustomPrompt="1"/>
          </p:nvPr>
        </p:nvSpPr>
        <p:spPr>
          <a:xfrm>
            <a:off x="-1022350" y="-1549400"/>
            <a:ext cx="1862138" cy="495300"/>
          </a:xfrm>
        </p:spPr>
        <p:txBody>
          <a:bodyPr>
            <a:normAutofit fontScale="55000" lnSpcReduction="20000"/>
          </a:bodyPr>
          <a:lstStyle/>
          <a:p>
            <a:r>
              <a:rPr dirty="0"/>
              <a:t>Out Of Home Advertising Association Of America 1864 Polling Presentation</a:t>
            </a:r>
          </a:p>
        </p:txBody>
      </p:sp>
      <p:sp>
        <p:nvSpPr>
          <p:cNvPr id="89" name="qnum"/>
          <p:cNvSpPr>
            <a:spLocks noGrp="1"/>
          </p:cNvSpPr>
          <p:nvPr>
            <p:ph type="body" sz="quarter" idx="14" hasCustomPrompt="1"/>
          </p:nvPr>
        </p:nvSpPr>
        <p:spPr>
          <a:xfrm>
            <a:off x="-1859501" y="-875507"/>
            <a:ext cx="1673225" cy="728663"/>
          </a:xfrm>
        </p:spPr>
        <p:txBody>
          <a:bodyPr/>
          <a:lstStyle/>
          <a:p>
            <a:r>
              <a:rPr dirty="0"/>
              <a:t>OAAA10</a:t>
            </a:r>
          </a:p>
        </p:txBody>
      </p:sp>
      <p:sp>
        <p:nvSpPr>
          <p:cNvPr id="178" name="main_title">
            <a:extLst>
              <a:ext uri="{FF2B5EF4-FFF2-40B4-BE49-F238E27FC236}">
                <a16:creationId xmlns:a16="http://schemas.microsoft.com/office/drawing/2014/main" id="{34A4F318-AC0F-F620-3897-B58B0BADE4F4}"/>
              </a:ext>
            </a:extLst>
          </p:cNvPr>
          <p:cNvSpPr txBox="1">
            <a:spLocks/>
          </p:cNvSpPr>
          <p:nvPr/>
        </p:nvSpPr>
        <p:spPr>
          <a:xfrm>
            <a:off x="1066800" y="1034388"/>
            <a:ext cx="10594246" cy="2257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200" b="0" i="0" kern="1200" spc="0" baseline="0">
                <a:solidFill>
                  <a:schemeClr val="tx1"/>
                </a:solidFill>
                <a:latin typeface="Georgia" panose="02040502050405020303" pitchFamily="18" charset="0"/>
                <a:ea typeface="EB Garamond" pitchFamily="2"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Two-thirds of adults (68%) notice OOH ads </a:t>
            </a:r>
            <a:r>
              <a:rPr kumimoji="0" lang="en-US" sz="2000" b="0" i="0" u="sng"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on their way to a store</a:t>
            </a:r>
            <a:r>
              <a:rPr kumimoji="0" lang="en-US" sz="2000" b="1" i="0"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 </a:t>
            </a:r>
            <a:r>
              <a:rPr kumimoji="0" lang="en-US" sz="2000" b="0" i="0"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to shop in-person with higher rates among Black (78%) adults, Hispanic (76%) adults, and Asian (73%) adults.</a:t>
            </a:r>
          </a:p>
        </p:txBody>
      </p:sp>
      <p:sp>
        <p:nvSpPr>
          <p:cNvPr id="179" name="sub_title">
            <a:extLst>
              <a:ext uri="{FF2B5EF4-FFF2-40B4-BE49-F238E27FC236}">
                <a16:creationId xmlns:a16="http://schemas.microsoft.com/office/drawing/2014/main" id="{0C3CCFAE-EF73-C9A5-5EDD-655D9724D09A}"/>
              </a:ext>
            </a:extLst>
          </p:cNvPr>
          <p:cNvSpPr txBox="1">
            <a:spLocks/>
          </p:cNvSpPr>
          <p:nvPr/>
        </p:nvSpPr>
        <p:spPr>
          <a:xfrm>
            <a:off x="1073744" y="1674070"/>
            <a:ext cx="10594246" cy="50030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a:buNone/>
              <a:tabLst/>
              <a:defRPr/>
            </a:pPr>
            <a:r>
              <a:rPr kumimoji="0" lang="en-US" sz="1200" b="0" i="0" u="none" strike="noStrike" kern="1200" cap="none" spc="0" normalizeH="0" baseline="0" noProof="0" dirty="0">
                <a:ln>
                  <a:noFill/>
                </a:ln>
                <a:solidFill>
                  <a:srgbClr val="2B2B2B"/>
                </a:solidFill>
                <a:effectLst/>
                <a:uLnTx/>
                <a:uFillTx/>
                <a:latin typeface="Arial" panose="020B0604020202020204" pitchFamily="34" charset="0"/>
                <a:cs typeface="Arial" panose="020B0604020202020204" pitchFamily="34" charset="0"/>
              </a:rPr>
              <a:t>How often, if at all, do you notice OOH advertising messages in each of the following types of formats or environments when you are </a:t>
            </a:r>
            <a:r>
              <a:rPr kumimoji="0" lang="en-US" sz="1200" b="1" i="0" u="sng" strike="noStrike" kern="1200" cap="none" spc="0" normalizeH="0" baseline="0" noProof="0" dirty="0">
                <a:ln>
                  <a:noFill/>
                </a:ln>
                <a:solidFill>
                  <a:srgbClr val="2B2B2B"/>
                </a:solidFill>
                <a:effectLst/>
                <a:uLnTx/>
                <a:uFillTx/>
                <a:latin typeface="Arial" panose="020B0604020202020204" pitchFamily="34" charset="0"/>
                <a:cs typeface="Arial" panose="020B0604020202020204" pitchFamily="34" charset="0"/>
              </a:rPr>
              <a:t>on your way to a store</a:t>
            </a:r>
            <a:r>
              <a:rPr kumimoji="0" lang="en-US" sz="1200" b="0" i="0" u="none" strike="noStrike" kern="1200" cap="none" spc="0" normalizeH="0" baseline="0" noProof="0" dirty="0">
                <a:ln>
                  <a:noFill/>
                </a:ln>
                <a:solidFill>
                  <a:srgbClr val="2B2B2B"/>
                </a:solidFill>
                <a:effectLst/>
                <a:uLnTx/>
                <a:uFillTx/>
                <a:latin typeface="Arial" panose="020B0604020202020204" pitchFamily="34" charset="0"/>
                <a:cs typeface="Arial" panose="020B0604020202020204" pitchFamily="34" charset="0"/>
              </a:rPr>
              <a:t> to shop in-person? </a:t>
            </a:r>
            <a:r>
              <a:rPr kumimoji="0" lang="en-US" sz="1200" b="1" i="0" u="none" strike="noStrike" kern="1200" cap="none" spc="0" normalizeH="0" baseline="0" noProof="0" dirty="0">
                <a:ln>
                  <a:noFill/>
                </a:ln>
                <a:solidFill>
                  <a:srgbClr val="2B2B2B"/>
                </a:solidFill>
                <a:effectLst/>
                <a:uLnTx/>
                <a:uFillTx/>
                <a:latin typeface="Arial" panose="020B0604020202020204" pitchFamily="34" charset="0"/>
                <a:cs typeface="Arial" panose="020B0604020202020204" pitchFamily="34" charset="0"/>
              </a:rPr>
              <a:t>Aggregated OOH</a:t>
            </a:r>
            <a:r>
              <a:rPr kumimoji="0" lang="en-US" sz="1200" b="0" i="0" u="none" strike="noStrike" kern="1200" cap="none" spc="0" normalizeH="0" baseline="0" noProof="0" dirty="0">
                <a:ln>
                  <a:noFill/>
                </a:ln>
                <a:solidFill>
                  <a:srgbClr val="2B2B2B"/>
                </a:solidFill>
                <a:effectLst/>
                <a:uLnTx/>
                <a:uFillTx/>
                <a:latin typeface="Arial" panose="020B0604020202020204" pitchFamily="34" charset="0"/>
                <a:cs typeface="Arial" panose="020B0604020202020204" pitchFamily="34" charset="0"/>
              </a:rPr>
              <a:t> | </a:t>
            </a:r>
            <a:r>
              <a:rPr kumimoji="0" lang="en-US" sz="1200" b="1" i="1" u="none" strike="noStrike" kern="1200" cap="none" spc="0" normalizeH="0" baseline="0" noProof="0" dirty="0">
                <a:ln>
                  <a:noFill/>
                </a:ln>
                <a:solidFill>
                  <a:srgbClr val="0DD6CC"/>
                </a:solidFill>
                <a:effectLst/>
                <a:uLnTx/>
                <a:uFillTx/>
                <a:latin typeface="Arial" panose="020B0604020202020204" pitchFamily="34" charset="0"/>
                <a:cs typeface="Arial" panose="020B0604020202020204" pitchFamily="34" charset="0"/>
              </a:rPr>
              <a:t>N = 1,651 Adults who Shop In-Person At Least Sometimes or More Often</a:t>
            </a:r>
          </a:p>
        </p:txBody>
      </p:sp>
      <p:sp>
        <p:nvSpPr>
          <p:cNvPr id="246" name="TextBox 245">
            <a:extLst>
              <a:ext uri="{FF2B5EF4-FFF2-40B4-BE49-F238E27FC236}">
                <a16:creationId xmlns:a16="http://schemas.microsoft.com/office/drawing/2014/main" id="{64E54004-4052-95AA-34D2-598E04D56455}"/>
              </a:ext>
            </a:extLst>
          </p:cNvPr>
          <p:cNvSpPr txBox="1"/>
          <p:nvPr/>
        </p:nvSpPr>
        <p:spPr>
          <a:xfrm>
            <a:off x="5892867" y="6721652"/>
            <a:ext cx="5163665" cy="136348"/>
          </a:xfrm>
          <a:prstGeom prst="rect">
            <a:avLst/>
          </a:prstGeom>
        </p:spPr>
        <p:txBody>
          <a:bodyPr vert="horz" wrap="square" lIns="0" tIns="0" rIns="0" bIns="0" rtlCol="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dirty="0">
                <a:ln>
                  <a:noFill/>
                </a:ln>
                <a:solidFill>
                  <a:srgbClr val="2B2B2B"/>
                </a:solidFill>
                <a:effectLst/>
                <a:uLnTx/>
                <a:uFillTx/>
                <a:latin typeface="Arial" panose="020B0604020202020204"/>
                <a:ea typeface="+mn-ea"/>
                <a:cs typeface="+mn-cs"/>
              </a:rPr>
              <a:t>Total Often = All the time + Most of the time + Sometimes</a:t>
            </a:r>
          </a:p>
        </p:txBody>
      </p:sp>
      <p:sp>
        <p:nvSpPr>
          <p:cNvPr id="6" name="TextBox 5">
            <a:extLst>
              <a:ext uri="{FF2B5EF4-FFF2-40B4-BE49-F238E27FC236}">
                <a16:creationId xmlns:a16="http://schemas.microsoft.com/office/drawing/2014/main" id="{E2BA790C-5BD6-71BA-350D-9B4C91613B37}"/>
              </a:ext>
            </a:extLst>
          </p:cNvPr>
          <p:cNvSpPr txBox="1"/>
          <p:nvPr/>
        </p:nvSpPr>
        <p:spPr>
          <a:xfrm>
            <a:off x="17146" y="6542008"/>
            <a:ext cx="2081529" cy="307655"/>
          </a:xfrm>
          <a:prstGeom prst="rect">
            <a:avLst/>
          </a:prstGeom>
        </p:spPr>
        <p:txBody>
          <a:bodyPr vert="horz"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1" u="none" strike="noStrike" kern="1200" cap="none" spc="0" normalizeH="0" baseline="0" noProof="0" dirty="0">
                <a:ln>
                  <a:noFill/>
                </a:ln>
                <a:solidFill>
                  <a:srgbClr val="2B2B2B"/>
                </a:solidFill>
                <a:effectLst/>
                <a:uLnTx/>
                <a:uFillTx/>
                <a:latin typeface="Arial" panose="020B0604020202020204"/>
                <a:ea typeface="+mn-ea"/>
                <a:cs typeface="+mn-cs"/>
              </a:rPr>
              <a:t>*Aggregated OOH calculated as average across each form of OOH ad tested, numbers rounded.</a:t>
            </a:r>
          </a:p>
        </p:txBody>
      </p:sp>
      <p:sp>
        <p:nvSpPr>
          <p:cNvPr id="8" name="TextBox 7">
            <a:extLst>
              <a:ext uri="{FF2B5EF4-FFF2-40B4-BE49-F238E27FC236}">
                <a16:creationId xmlns:a16="http://schemas.microsoft.com/office/drawing/2014/main" id="{28E944DC-2424-54AC-FB81-0A56EA0F1335}"/>
              </a:ext>
            </a:extLst>
          </p:cNvPr>
          <p:cNvSpPr txBox="1"/>
          <p:nvPr/>
        </p:nvSpPr>
        <p:spPr>
          <a:xfrm>
            <a:off x="120843" y="2563214"/>
            <a:ext cx="1207443" cy="1390720"/>
          </a:xfrm>
          <a:prstGeom prst="rect">
            <a:avLst/>
          </a:prstGeom>
          <a:ln>
            <a:solidFill>
              <a:schemeClr val="tx1"/>
            </a:solidFill>
            <a:extLst>
              <a:ext uri="{C807C97D-BFC1-408E-A445-0C87EB9F89A2}">
                <ask:lineSketchStyleProps xmlns:ask="http://schemas.microsoft.com/office/drawing/2018/sketchyshapes">
                  <ask:type>
                    <ask:lineSketchNone/>
                  </ask:type>
                </ask:lineSketchStyleProps>
              </a:ext>
            </a:extLst>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2B2B2B"/>
                </a:solidFill>
                <a:effectLst/>
                <a:uLnTx/>
                <a:uFillTx/>
                <a:latin typeface="Arial" panose="020B0604020202020204"/>
                <a:ea typeface="+mn-ea"/>
                <a:cs typeface="+mn-cs"/>
              </a:rPr>
              <a:t>Hispanic adults, Black adults, Asian adults, adults 30-44, adults making over $100k, and adults with a post-grad degree </a:t>
            </a:r>
            <a:r>
              <a:rPr kumimoji="0" lang="en-US" sz="800" b="1" i="1" u="none" strike="noStrike" kern="1200" cap="none" spc="0" normalizeH="0" baseline="0" noProof="0" dirty="0">
                <a:ln>
                  <a:noFill/>
                </a:ln>
                <a:solidFill>
                  <a:srgbClr val="2B2B2B"/>
                </a:solidFill>
                <a:effectLst/>
                <a:uLnTx/>
                <a:uFillTx/>
                <a:latin typeface="Arial" panose="020B0604020202020204"/>
                <a:ea typeface="+mn-ea"/>
                <a:cs typeface="+mn-cs"/>
              </a:rPr>
              <a:t>over-index adults broadly</a:t>
            </a:r>
            <a:r>
              <a:rPr kumimoji="0" lang="en-US" sz="800" b="0" i="1" u="none" strike="noStrike" kern="1200" cap="none" spc="0" normalizeH="0" baseline="0" noProof="0" dirty="0">
                <a:ln>
                  <a:noFill/>
                </a:ln>
                <a:solidFill>
                  <a:srgbClr val="2B2B2B"/>
                </a:solidFill>
                <a:effectLst/>
                <a:uLnTx/>
                <a:uFillTx/>
                <a:latin typeface="Arial" panose="020B0604020202020204"/>
                <a:ea typeface="+mn-ea"/>
                <a:cs typeface="+mn-cs"/>
              </a:rPr>
              <a:t> on how often they notice </a:t>
            </a:r>
            <a:r>
              <a:rPr kumimoji="0" lang="en-US" sz="800" b="1" i="1" u="none" strike="noStrike" kern="1200" cap="none" spc="0" normalizeH="0" baseline="0" noProof="0" dirty="0">
                <a:ln>
                  <a:noFill/>
                </a:ln>
                <a:solidFill>
                  <a:srgbClr val="2B2B2B"/>
                </a:solidFill>
                <a:effectLst/>
                <a:uLnTx/>
                <a:uFillTx/>
                <a:latin typeface="Arial" panose="020B0604020202020204"/>
                <a:ea typeface="+mn-ea"/>
                <a:cs typeface="+mn-cs"/>
              </a:rPr>
              <a:t>OOH ads </a:t>
            </a:r>
            <a:r>
              <a:rPr kumimoji="0" lang="en-US" sz="800" b="0" i="1" u="none" strike="noStrike" kern="1200" cap="none" spc="0" normalizeH="0" baseline="0" noProof="0" dirty="0">
                <a:ln>
                  <a:noFill/>
                </a:ln>
                <a:solidFill>
                  <a:srgbClr val="2B2B2B"/>
                </a:solidFill>
                <a:effectLst/>
                <a:uLnTx/>
                <a:uFillTx/>
                <a:latin typeface="Arial" panose="020B0604020202020204"/>
                <a:ea typeface="+mn-ea"/>
                <a:cs typeface="+mn-cs"/>
              </a:rPr>
              <a:t>with influencers, creators, or celebrities </a:t>
            </a:r>
            <a:r>
              <a:rPr kumimoji="0" lang="en-US" sz="800" b="1" i="1" u="none" strike="noStrike" kern="1200" cap="none" spc="0" normalizeH="0" baseline="0" noProof="0" dirty="0">
                <a:ln>
                  <a:noFill/>
                </a:ln>
                <a:solidFill>
                  <a:srgbClr val="2B2B2B"/>
                </a:solidFill>
                <a:effectLst/>
                <a:uLnTx/>
                <a:uFillTx/>
                <a:latin typeface="Arial" panose="020B0604020202020204"/>
                <a:ea typeface="+mn-ea"/>
                <a:cs typeface="+mn-cs"/>
              </a:rPr>
              <a:t>on their way to a store</a:t>
            </a:r>
            <a:r>
              <a:rPr kumimoji="0" lang="en-US" sz="800" b="0" i="1" u="none" strike="noStrike" kern="1200" cap="none" spc="0" normalizeH="0" baseline="0" noProof="0" dirty="0">
                <a:ln>
                  <a:noFill/>
                </a:ln>
                <a:solidFill>
                  <a:srgbClr val="2B2B2B"/>
                </a:solidFill>
                <a:effectLst/>
                <a:uLnTx/>
                <a:uFillTx/>
                <a:latin typeface="Arial" panose="020B0604020202020204"/>
                <a:ea typeface="+mn-ea"/>
                <a:cs typeface="+mn-cs"/>
              </a:rPr>
              <a:t>.</a:t>
            </a:r>
          </a:p>
        </p:txBody>
      </p:sp>
      <p:grpSp>
        <p:nvGrpSpPr>
          <p:cNvPr id="36" name="Group 35">
            <a:extLst>
              <a:ext uri="{FF2B5EF4-FFF2-40B4-BE49-F238E27FC236}">
                <a16:creationId xmlns:a16="http://schemas.microsoft.com/office/drawing/2014/main" id="{696D3515-790F-DAC0-5083-2EA2B1FB8479}"/>
              </a:ext>
            </a:extLst>
          </p:cNvPr>
          <p:cNvGrpSpPr/>
          <p:nvPr/>
        </p:nvGrpSpPr>
        <p:grpSpPr>
          <a:xfrm rot="5400000">
            <a:off x="2248750" y="2041251"/>
            <a:ext cx="2582437" cy="3229832"/>
            <a:chOff x="1371599" y="2870200"/>
            <a:chExt cx="10663198" cy="1938867"/>
          </a:xfrm>
        </p:grpSpPr>
        <p:cxnSp>
          <p:nvCxnSpPr>
            <p:cNvPr id="37" name="Straight Connector 36">
              <a:extLst>
                <a:ext uri="{FF2B5EF4-FFF2-40B4-BE49-F238E27FC236}">
                  <a16:creationId xmlns:a16="http://schemas.microsoft.com/office/drawing/2014/main" id="{71F66688-DCCC-6F7D-53AF-409F96788671}"/>
                </a:ext>
              </a:extLst>
            </p:cNvPr>
            <p:cNvCxnSpPr/>
            <p:nvPr/>
          </p:nvCxnSpPr>
          <p:spPr>
            <a:xfrm>
              <a:off x="1371603" y="2870200"/>
              <a:ext cx="0" cy="1938867"/>
            </a:xfrm>
            <a:prstGeom prst="line">
              <a:avLst/>
            </a:prstGeom>
            <a:noFill/>
            <a:ln w="6350" cap="flat" cmpd="sng" algn="ctr">
              <a:solidFill>
                <a:srgbClr val="2B2B2B">
                  <a:lumMod val="25000"/>
                  <a:lumOff val="75000"/>
                </a:srgbClr>
              </a:solidFill>
              <a:prstDash val="solid"/>
              <a:miter lim="800000"/>
            </a:ln>
            <a:effectLst/>
          </p:spPr>
        </p:cxnSp>
        <p:cxnSp>
          <p:nvCxnSpPr>
            <p:cNvPr id="38" name="Straight Arrow Connector 37">
              <a:extLst>
                <a:ext uri="{FF2B5EF4-FFF2-40B4-BE49-F238E27FC236}">
                  <a16:creationId xmlns:a16="http://schemas.microsoft.com/office/drawing/2014/main" id="{0DD000CF-F7C4-5893-90D0-9C1F01E0B61D}"/>
                </a:ext>
              </a:extLst>
            </p:cNvPr>
            <p:cNvCxnSpPr>
              <a:cxnSpLocks/>
            </p:cNvCxnSpPr>
            <p:nvPr/>
          </p:nvCxnSpPr>
          <p:spPr>
            <a:xfrm rot="16200000">
              <a:off x="1705438" y="2537656"/>
              <a:ext cx="0" cy="667675"/>
            </a:xfrm>
            <a:prstGeom prst="straightConnector1">
              <a:avLst/>
            </a:prstGeom>
            <a:noFill/>
            <a:ln w="6350" cap="flat" cmpd="sng" algn="ctr">
              <a:solidFill>
                <a:srgbClr val="2B2B2B">
                  <a:lumMod val="25000"/>
                  <a:lumOff val="75000"/>
                </a:srgbClr>
              </a:solidFill>
              <a:prstDash val="solid"/>
              <a:miter lim="800000"/>
              <a:tailEnd type="triangle"/>
            </a:ln>
            <a:effectLst/>
          </p:spPr>
        </p:cxnSp>
        <p:cxnSp>
          <p:nvCxnSpPr>
            <p:cNvPr id="39" name="Straight Arrow Connector 38">
              <a:extLst>
                <a:ext uri="{FF2B5EF4-FFF2-40B4-BE49-F238E27FC236}">
                  <a16:creationId xmlns:a16="http://schemas.microsoft.com/office/drawing/2014/main" id="{C2F91D7B-0792-5DD4-9F6B-76AF559A23BC}"/>
                </a:ext>
              </a:extLst>
            </p:cNvPr>
            <p:cNvCxnSpPr>
              <a:cxnSpLocks/>
            </p:cNvCxnSpPr>
            <p:nvPr/>
          </p:nvCxnSpPr>
          <p:spPr>
            <a:xfrm rot="16200000">
              <a:off x="6703198" y="-522534"/>
              <a:ext cx="0" cy="10663198"/>
            </a:xfrm>
            <a:prstGeom prst="straightConnector1">
              <a:avLst/>
            </a:prstGeom>
            <a:noFill/>
            <a:ln w="6350" cap="flat" cmpd="sng" algn="ctr">
              <a:solidFill>
                <a:srgbClr val="2B2B2B">
                  <a:lumMod val="25000"/>
                  <a:lumOff val="75000"/>
                </a:srgbClr>
              </a:solidFill>
              <a:prstDash val="solid"/>
              <a:miter lim="800000"/>
              <a:tailEnd type="triangle"/>
            </a:ln>
            <a:effectLst/>
          </p:spPr>
        </p:cxnSp>
      </p:grpSp>
      <p:grpSp>
        <p:nvGrpSpPr>
          <p:cNvPr id="40" name="Group 39">
            <a:extLst>
              <a:ext uri="{FF2B5EF4-FFF2-40B4-BE49-F238E27FC236}">
                <a16:creationId xmlns:a16="http://schemas.microsoft.com/office/drawing/2014/main" id="{D8A51B25-9082-5F3C-B3F4-29D729A185DF}"/>
              </a:ext>
            </a:extLst>
          </p:cNvPr>
          <p:cNvGrpSpPr/>
          <p:nvPr/>
        </p:nvGrpSpPr>
        <p:grpSpPr>
          <a:xfrm rot="5400000">
            <a:off x="7238748" y="3931670"/>
            <a:ext cx="754138" cy="1593321"/>
            <a:chOff x="1371598" y="2870200"/>
            <a:chExt cx="3113929" cy="1938867"/>
          </a:xfrm>
        </p:grpSpPr>
        <p:cxnSp>
          <p:nvCxnSpPr>
            <p:cNvPr id="41" name="Straight Connector 40">
              <a:extLst>
                <a:ext uri="{FF2B5EF4-FFF2-40B4-BE49-F238E27FC236}">
                  <a16:creationId xmlns:a16="http://schemas.microsoft.com/office/drawing/2014/main" id="{68CF8668-7AC1-306C-B1D8-8331D560B4C9}"/>
                </a:ext>
              </a:extLst>
            </p:cNvPr>
            <p:cNvCxnSpPr/>
            <p:nvPr/>
          </p:nvCxnSpPr>
          <p:spPr>
            <a:xfrm>
              <a:off x="1371603" y="2870200"/>
              <a:ext cx="0" cy="1938867"/>
            </a:xfrm>
            <a:prstGeom prst="line">
              <a:avLst/>
            </a:prstGeom>
            <a:noFill/>
            <a:ln w="6350" cap="flat" cmpd="sng" algn="ctr">
              <a:solidFill>
                <a:srgbClr val="2B2B2B">
                  <a:lumMod val="25000"/>
                  <a:lumOff val="75000"/>
                </a:srgbClr>
              </a:solidFill>
              <a:prstDash val="solid"/>
              <a:miter lim="800000"/>
            </a:ln>
            <a:effectLst/>
          </p:spPr>
        </p:cxnSp>
        <p:cxnSp>
          <p:nvCxnSpPr>
            <p:cNvPr id="42" name="Straight Arrow Connector 41">
              <a:extLst>
                <a:ext uri="{FF2B5EF4-FFF2-40B4-BE49-F238E27FC236}">
                  <a16:creationId xmlns:a16="http://schemas.microsoft.com/office/drawing/2014/main" id="{1D2EC126-4BDD-EB38-E8B6-D2F7874EC4A8}"/>
                </a:ext>
              </a:extLst>
            </p:cNvPr>
            <p:cNvCxnSpPr>
              <a:cxnSpLocks/>
            </p:cNvCxnSpPr>
            <p:nvPr/>
          </p:nvCxnSpPr>
          <p:spPr>
            <a:xfrm rot="16200000">
              <a:off x="2928563" y="1314525"/>
              <a:ext cx="0" cy="3113929"/>
            </a:xfrm>
            <a:prstGeom prst="straightConnector1">
              <a:avLst/>
            </a:prstGeom>
            <a:noFill/>
            <a:ln w="6350" cap="flat" cmpd="sng" algn="ctr">
              <a:solidFill>
                <a:srgbClr val="2B2B2B">
                  <a:lumMod val="25000"/>
                  <a:lumOff val="75000"/>
                </a:srgbClr>
              </a:solidFill>
              <a:prstDash val="solid"/>
              <a:miter lim="800000"/>
              <a:tailEnd type="triangle"/>
            </a:ln>
            <a:effectLst/>
          </p:spPr>
        </p:cxnSp>
        <p:cxnSp>
          <p:nvCxnSpPr>
            <p:cNvPr id="43" name="Straight Arrow Connector 42">
              <a:extLst>
                <a:ext uri="{FF2B5EF4-FFF2-40B4-BE49-F238E27FC236}">
                  <a16:creationId xmlns:a16="http://schemas.microsoft.com/office/drawing/2014/main" id="{4EA62526-DD49-A6EE-7BF0-E7811FB91FE7}"/>
                </a:ext>
              </a:extLst>
            </p:cNvPr>
            <p:cNvCxnSpPr>
              <a:cxnSpLocks/>
            </p:cNvCxnSpPr>
            <p:nvPr/>
          </p:nvCxnSpPr>
          <p:spPr>
            <a:xfrm rot="16200000">
              <a:off x="1777951" y="4402716"/>
              <a:ext cx="0" cy="812699"/>
            </a:xfrm>
            <a:prstGeom prst="straightConnector1">
              <a:avLst/>
            </a:prstGeom>
            <a:noFill/>
            <a:ln w="6350" cap="flat" cmpd="sng" algn="ctr">
              <a:solidFill>
                <a:srgbClr val="2B2B2B">
                  <a:lumMod val="25000"/>
                  <a:lumOff val="75000"/>
                </a:srgbClr>
              </a:solidFill>
              <a:prstDash val="solid"/>
              <a:miter lim="800000"/>
              <a:tailEnd type="triangle"/>
            </a:ln>
            <a:effectLst/>
          </p:spPr>
        </p:cxnSp>
      </p:grpSp>
      <p:sp>
        <p:nvSpPr>
          <p:cNvPr id="44" name="TextBox 53">
            <a:extLst>
              <a:ext uri="{FF2B5EF4-FFF2-40B4-BE49-F238E27FC236}">
                <a16:creationId xmlns:a16="http://schemas.microsoft.com/office/drawing/2014/main" id="{2DA6647B-99A4-A732-7B1B-9B129AB0C072}"/>
              </a:ext>
            </a:extLst>
          </p:cNvPr>
          <p:cNvSpPr txBox="1"/>
          <p:nvPr/>
        </p:nvSpPr>
        <p:spPr>
          <a:xfrm>
            <a:off x="7280886" y="4086177"/>
            <a:ext cx="914400" cy="191747"/>
          </a:xfrm>
          <a:prstGeom prst="rect">
            <a:avLst/>
          </a:prstGeom>
        </p:spPr>
        <p:txBody>
          <a:bodyPr vert="horz" wrap="none" lIns="0" tIns="0" rIns="0" bIns="0" rtlCol="0" anchor="t"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140" normalizeH="0" baseline="0" noProof="0" dirty="0">
                <a:ln>
                  <a:noFill/>
                </a:ln>
                <a:solidFill>
                  <a:srgbClr val="E83237"/>
                </a:solidFill>
                <a:effectLst/>
                <a:uLnTx/>
                <a:uFillTx/>
                <a:latin typeface="Arial" panose="020B0604020202020204"/>
                <a:ea typeface="+mn-ea"/>
                <a:cs typeface="+mn-cs"/>
              </a:rPr>
              <a:t>27%</a:t>
            </a:r>
          </a:p>
        </p:txBody>
      </p:sp>
    </p:spTree>
    <p:extLst>
      <p:ext uri="{BB962C8B-B14F-4D97-AF65-F5344CB8AC3E}">
        <p14:creationId xmlns:p14="http://schemas.microsoft.com/office/powerpoint/2010/main" val="2733222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A5D66D4C-1003-F3F2-D04F-ACFC1A07A9C4}"/>
              </a:ext>
            </a:extLst>
          </p:cNvPr>
          <p:cNvGraphicFramePr/>
          <p:nvPr/>
        </p:nvGraphicFramePr>
        <p:xfrm>
          <a:off x="1073744" y="1870890"/>
          <a:ext cx="10051455" cy="4824945"/>
        </p:xfrm>
        <a:graphic>
          <a:graphicData uri="http://schemas.openxmlformats.org/drawingml/2006/chart">
            <c:chart xmlns:c="http://schemas.openxmlformats.org/drawingml/2006/chart" xmlns:r="http://schemas.openxmlformats.org/officeDocument/2006/relationships" r:id="rId2"/>
          </a:graphicData>
        </a:graphic>
      </p:graphicFrame>
      <p:sp>
        <p:nvSpPr>
          <p:cNvPr id="86" name="black_box_title"/>
          <p:cNvSpPr>
            <a:spLocks noGrp="1"/>
          </p:cNvSpPr>
          <p:nvPr>
            <p:ph type="body" sz="quarter" idx="13" hasCustomPrompt="1"/>
          </p:nvPr>
        </p:nvSpPr>
        <p:spPr>
          <a:xfrm>
            <a:off x="1073744" y="672572"/>
            <a:ext cx="6858000" cy="176493"/>
          </a:xfrm>
        </p:spPr>
        <p:txBody>
          <a:bodyPr/>
          <a:lstStyle/>
          <a:p>
            <a:r>
              <a:rPr lang="en-US" dirty="0"/>
              <a:t>Retail marketing</a:t>
            </a:r>
          </a:p>
        </p:txBody>
      </p:sp>
      <p:sp>
        <p:nvSpPr>
          <p:cNvPr id="88" name="presentation_title"/>
          <p:cNvSpPr>
            <a:spLocks noGrp="1"/>
          </p:cNvSpPr>
          <p:nvPr>
            <p:ph type="body" sz="quarter" idx="15" hasCustomPrompt="1"/>
          </p:nvPr>
        </p:nvSpPr>
        <p:spPr>
          <a:xfrm>
            <a:off x="-1022350" y="-1549400"/>
            <a:ext cx="1862138" cy="495300"/>
          </a:xfrm>
        </p:spPr>
        <p:txBody>
          <a:bodyPr>
            <a:normAutofit fontScale="55000" lnSpcReduction="20000"/>
          </a:bodyPr>
          <a:lstStyle/>
          <a:p>
            <a:r>
              <a:rPr dirty="0"/>
              <a:t>Out Of Home Advertising Association Of America 1864 Polling Presentation</a:t>
            </a:r>
          </a:p>
        </p:txBody>
      </p:sp>
      <p:sp>
        <p:nvSpPr>
          <p:cNvPr id="89" name="qnum"/>
          <p:cNvSpPr>
            <a:spLocks noGrp="1"/>
          </p:cNvSpPr>
          <p:nvPr>
            <p:ph type="body" sz="quarter" idx="14" hasCustomPrompt="1"/>
          </p:nvPr>
        </p:nvSpPr>
        <p:spPr>
          <a:xfrm>
            <a:off x="-1859501" y="-875507"/>
            <a:ext cx="1673225" cy="728663"/>
          </a:xfrm>
        </p:spPr>
        <p:txBody>
          <a:bodyPr/>
          <a:lstStyle/>
          <a:p>
            <a:r>
              <a:rPr dirty="0"/>
              <a:t>OAAA1</a:t>
            </a:r>
            <a:r>
              <a:rPr lang="en-US" dirty="0"/>
              <a:t>1</a:t>
            </a:r>
            <a:endParaRPr dirty="0"/>
          </a:p>
        </p:txBody>
      </p:sp>
      <p:sp>
        <p:nvSpPr>
          <p:cNvPr id="178" name="main_title">
            <a:extLst>
              <a:ext uri="{FF2B5EF4-FFF2-40B4-BE49-F238E27FC236}">
                <a16:creationId xmlns:a16="http://schemas.microsoft.com/office/drawing/2014/main" id="{34A4F318-AC0F-F620-3897-B58B0BADE4F4}"/>
              </a:ext>
            </a:extLst>
          </p:cNvPr>
          <p:cNvSpPr txBox="1">
            <a:spLocks/>
          </p:cNvSpPr>
          <p:nvPr/>
        </p:nvSpPr>
        <p:spPr>
          <a:xfrm>
            <a:off x="1066800" y="1034388"/>
            <a:ext cx="10594246" cy="2257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200" b="0" i="0" kern="1200" spc="0" baseline="0">
                <a:solidFill>
                  <a:schemeClr val="tx1"/>
                </a:solidFill>
                <a:latin typeface="Georgia" panose="02040502050405020303" pitchFamily="18" charset="0"/>
                <a:ea typeface="EB Garamond" pitchFamily="2"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Two-thirds of adults (68%) notice OOH ads </a:t>
            </a:r>
            <a:r>
              <a:rPr kumimoji="0" lang="en-US" sz="2000" b="0" i="0" u="sng"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very close to or right outside a store</a:t>
            </a:r>
            <a:r>
              <a:rPr kumimoji="0" lang="en-US" sz="2000" b="0" i="0"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 with higher rates among Hispanic (76%) adults, Black (77%) adults, and adults making over $100k (76%).</a:t>
            </a:r>
          </a:p>
        </p:txBody>
      </p:sp>
      <p:sp>
        <p:nvSpPr>
          <p:cNvPr id="179" name="sub_title">
            <a:extLst>
              <a:ext uri="{FF2B5EF4-FFF2-40B4-BE49-F238E27FC236}">
                <a16:creationId xmlns:a16="http://schemas.microsoft.com/office/drawing/2014/main" id="{0C3CCFAE-EF73-C9A5-5EDD-655D9724D09A}"/>
              </a:ext>
            </a:extLst>
          </p:cNvPr>
          <p:cNvSpPr txBox="1">
            <a:spLocks/>
          </p:cNvSpPr>
          <p:nvPr/>
        </p:nvSpPr>
        <p:spPr>
          <a:xfrm>
            <a:off x="1073744" y="1674070"/>
            <a:ext cx="10594246" cy="50030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a:buNone/>
              <a:tabLst/>
              <a:defRPr/>
            </a:pPr>
            <a:r>
              <a:rPr kumimoji="0" lang="en-US" sz="1200" b="0" i="0" u="none" strike="noStrike" kern="1200" cap="none" spc="0" normalizeH="0" baseline="0" noProof="0" dirty="0">
                <a:ln>
                  <a:noFill/>
                </a:ln>
                <a:solidFill>
                  <a:srgbClr val="2B2B2B"/>
                </a:solidFill>
                <a:effectLst/>
                <a:uLnTx/>
                <a:uFillTx/>
                <a:latin typeface="Arial" panose="020B0604020202020204" pitchFamily="34" charset="0"/>
                <a:cs typeface="Arial" panose="020B0604020202020204" pitchFamily="34" charset="0"/>
              </a:rPr>
              <a:t>How often, if at all, do you notice OOH advertising messages in each of the following types of formats or environments when you are </a:t>
            </a:r>
            <a:r>
              <a:rPr kumimoji="0" lang="en-US" sz="1200" b="1" i="0" u="sng" strike="noStrike" kern="1200" cap="none" spc="0" normalizeH="0" baseline="0" noProof="0" dirty="0">
                <a:ln>
                  <a:noFill/>
                </a:ln>
                <a:solidFill>
                  <a:srgbClr val="2B2B2B"/>
                </a:solidFill>
                <a:effectLst/>
                <a:uLnTx/>
                <a:uFillTx/>
                <a:latin typeface="Arial" panose="020B0604020202020204" pitchFamily="34" charset="0"/>
                <a:cs typeface="Arial" panose="020B0604020202020204" pitchFamily="34" charset="0"/>
              </a:rPr>
              <a:t>in very close proximity or right outside a store</a:t>
            </a:r>
            <a:r>
              <a:rPr kumimoji="0" lang="en-US" sz="1200" b="0" i="0" u="none" strike="noStrike" kern="1200" cap="none" spc="0" normalizeH="0" baseline="0" noProof="0" dirty="0">
                <a:ln>
                  <a:noFill/>
                </a:ln>
                <a:solidFill>
                  <a:srgbClr val="2B2B2B"/>
                </a:solidFill>
                <a:effectLst/>
                <a:uLnTx/>
                <a:uFillTx/>
                <a:latin typeface="Arial" panose="020B0604020202020204" pitchFamily="34" charset="0"/>
                <a:cs typeface="Arial" panose="020B0604020202020204" pitchFamily="34" charset="0"/>
              </a:rPr>
              <a:t> to shop in-person? </a:t>
            </a:r>
            <a:r>
              <a:rPr kumimoji="0" lang="en-US" sz="1200" b="1" i="0" u="none" strike="noStrike" kern="1200" cap="none" spc="0" normalizeH="0" baseline="0" noProof="0" dirty="0">
                <a:ln>
                  <a:noFill/>
                </a:ln>
                <a:solidFill>
                  <a:srgbClr val="2B2B2B"/>
                </a:solidFill>
                <a:effectLst/>
                <a:uLnTx/>
                <a:uFillTx/>
                <a:latin typeface="Arial" panose="020B0604020202020204" pitchFamily="34" charset="0"/>
                <a:cs typeface="Arial" panose="020B0604020202020204" pitchFamily="34" charset="0"/>
              </a:rPr>
              <a:t>Aggregated OOH</a:t>
            </a:r>
            <a:r>
              <a:rPr kumimoji="0" lang="en-US" sz="1200" b="0" i="0" u="none" strike="noStrike" kern="1200" cap="none" spc="0" normalizeH="0" baseline="0" noProof="0" dirty="0">
                <a:ln>
                  <a:noFill/>
                </a:ln>
                <a:solidFill>
                  <a:srgbClr val="2B2B2B"/>
                </a:solidFill>
                <a:effectLst/>
                <a:uLnTx/>
                <a:uFillTx/>
                <a:latin typeface="Arial" panose="020B0604020202020204" pitchFamily="34" charset="0"/>
                <a:cs typeface="Arial" panose="020B0604020202020204" pitchFamily="34" charset="0"/>
              </a:rPr>
              <a:t> | </a:t>
            </a:r>
            <a:r>
              <a:rPr kumimoji="0" lang="en-US" sz="1200" b="1" i="1" u="none" strike="noStrike" kern="1200" cap="none" spc="0" normalizeH="0" baseline="0" noProof="0" dirty="0">
                <a:ln>
                  <a:noFill/>
                </a:ln>
                <a:solidFill>
                  <a:srgbClr val="0DD6CC"/>
                </a:solidFill>
                <a:effectLst/>
                <a:uLnTx/>
                <a:uFillTx/>
                <a:latin typeface="Arial" panose="020B0604020202020204" pitchFamily="34" charset="0"/>
                <a:cs typeface="Arial" panose="020B0604020202020204" pitchFamily="34" charset="0"/>
              </a:rPr>
              <a:t>N = 1,651 Adults who Shop In-Person At Least Sometimes or More Often</a:t>
            </a:r>
            <a:endParaRPr kumimoji="0" lang="en-US" sz="1200" b="0" i="0" u="none" strike="noStrike" kern="1200" cap="none" spc="0" normalizeH="0" baseline="0" noProof="0" dirty="0">
              <a:ln>
                <a:noFill/>
              </a:ln>
              <a:solidFill>
                <a:srgbClr val="2B2B2B"/>
              </a:solidFill>
              <a:effectLst/>
              <a:uLnTx/>
              <a:uFillTx/>
              <a:latin typeface="Arial" panose="020B0604020202020204" pitchFamily="34" charset="0"/>
              <a:cs typeface="Arial" panose="020B0604020202020204" pitchFamily="34" charset="0"/>
            </a:endParaRPr>
          </a:p>
        </p:txBody>
      </p:sp>
      <p:sp>
        <p:nvSpPr>
          <p:cNvPr id="246" name="TextBox 245">
            <a:extLst>
              <a:ext uri="{FF2B5EF4-FFF2-40B4-BE49-F238E27FC236}">
                <a16:creationId xmlns:a16="http://schemas.microsoft.com/office/drawing/2014/main" id="{64E54004-4052-95AA-34D2-598E04D56455}"/>
              </a:ext>
            </a:extLst>
          </p:cNvPr>
          <p:cNvSpPr txBox="1"/>
          <p:nvPr/>
        </p:nvSpPr>
        <p:spPr>
          <a:xfrm>
            <a:off x="5892867" y="6721652"/>
            <a:ext cx="5163665" cy="136348"/>
          </a:xfrm>
          <a:prstGeom prst="rect">
            <a:avLst/>
          </a:prstGeom>
        </p:spPr>
        <p:txBody>
          <a:bodyPr vert="horz" wrap="square" lIns="0" tIns="0" rIns="0" bIns="0" rtlCol="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dirty="0">
                <a:ln>
                  <a:noFill/>
                </a:ln>
                <a:solidFill>
                  <a:srgbClr val="2B2B2B"/>
                </a:solidFill>
                <a:effectLst/>
                <a:uLnTx/>
                <a:uFillTx/>
                <a:latin typeface="Arial" panose="020B0604020202020204"/>
                <a:ea typeface="+mn-ea"/>
                <a:cs typeface="+mn-cs"/>
              </a:rPr>
              <a:t>Total Often = All the time + Most of the time + Sometimes</a:t>
            </a:r>
          </a:p>
        </p:txBody>
      </p:sp>
      <p:sp>
        <p:nvSpPr>
          <p:cNvPr id="2" name="TextBox 1">
            <a:extLst>
              <a:ext uri="{FF2B5EF4-FFF2-40B4-BE49-F238E27FC236}">
                <a16:creationId xmlns:a16="http://schemas.microsoft.com/office/drawing/2014/main" id="{64E40807-0FD3-9D78-FB24-72A5DFE5705D}"/>
              </a:ext>
            </a:extLst>
          </p:cNvPr>
          <p:cNvSpPr txBox="1"/>
          <p:nvPr/>
        </p:nvSpPr>
        <p:spPr>
          <a:xfrm>
            <a:off x="17146" y="6542008"/>
            <a:ext cx="2081529" cy="307655"/>
          </a:xfrm>
          <a:prstGeom prst="rect">
            <a:avLst/>
          </a:prstGeom>
        </p:spPr>
        <p:txBody>
          <a:bodyPr vert="horz"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1" u="none" strike="noStrike" kern="1200" cap="none" spc="0" normalizeH="0" baseline="0" noProof="0" dirty="0">
                <a:ln>
                  <a:noFill/>
                </a:ln>
                <a:solidFill>
                  <a:srgbClr val="2B2B2B"/>
                </a:solidFill>
                <a:effectLst/>
                <a:uLnTx/>
                <a:uFillTx/>
                <a:latin typeface="Arial" panose="020B0604020202020204"/>
                <a:ea typeface="+mn-ea"/>
                <a:cs typeface="+mn-cs"/>
              </a:rPr>
              <a:t>*Aggregated OOH calculated as average across each form of OOH ad tested, numbers rounded.</a:t>
            </a:r>
          </a:p>
        </p:txBody>
      </p:sp>
      <p:sp>
        <p:nvSpPr>
          <p:cNvPr id="7" name="TextBox 6">
            <a:extLst>
              <a:ext uri="{FF2B5EF4-FFF2-40B4-BE49-F238E27FC236}">
                <a16:creationId xmlns:a16="http://schemas.microsoft.com/office/drawing/2014/main" id="{1B32487F-2A51-2A66-02CB-ED606BF2E7F0}"/>
              </a:ext>
            </a:extLst>
          </p:cNvPr>
          <p:cNvSpPr txBox="1"/>
          <p:nvPr/>
        </p:nvSpPr>
        <p:spPr>
          <a:xfrm>
            <a:off x="120843" y="2563213"/>
            <a:ext cx="1207443" cy="1399187"/>
          </a:xfrm>
          <a:prstGeom prst="rect">
            <a:avLst/>
          </a:prstGeom>
          <a:ln>
            <a:solidFill>
              <a:schemeClr val="tx1"/>
            </a:solidFill>
            <a:extLst>
              <a:ext uri="{C807C97D-BFC1-408E-A445-0C87EB9F89A2}">
                <ask:lineSketchStyleProps xmlns:ask="http://schemas.microsoft.com/office/drawing/2018/sketchyshapes">
                  <ask:type>
                    <ask:lineSketchNone/>
                  </ask:type>
                </ask:lineSketchStyleProps>
              </a:ext>
            </a:extLst>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2B2B2B"/>
                </a:solidFill>
                <a:effectLst/>
                <a:uLnTx/>
                <a:uFillTx/>
                <a:latin typeface="Arial" panose="020B0604020202020204"/>
                <a:ea typeface="+mn-ea"/>
                <a:cs typeface="+mn-cs"/>
              </a:rPr>
              <a:t>Hispanic adults, Black adults, adults 30-44, adults making over $100k, and adults with a college degree or more </a:t>
            </a:r>
            <a:r>
              <a:rPr kumimoji="0" lang="en-US" sz="800" b="1" i="1" u="none" strike="noStrike" kern="1200" cap="none" spc="0" normalizeH="0" baseline="0" noProof="0" dirty="0">
                <a:ln>
                  <a:noFill/>
                </a:ln>
                <a:solidFill>
                  <a:srgbClr val="2B2B2B"/>
                </a:solidFill>
                <a:effectLst/>
                <a:uLnTx/>
                <a:uFillTx/>
                <a:latin typeface="Arial" panose="020B0604020202020204"/>
                <a:ea typeface="+mn-ea"/>
                <a:cs typeface="+mn-cs"/>
              </a:rPr>
              <a:t>over-index adults broadly</a:t>
            </a:r>
            <a:r>
              <a:rPr kumimoji="0" lang="en-US" sz="800" b="0" i="1" u="none" strike="noStrike" kern="1200" cap="none" spc="0" normalizeH="0" baseline="0" noProof="0" dirty="0">
                <a:ln>
                  <a:noFill/>
                </a:ln>
                <a:solidFill>
                  <a:srgbClr val="2B2B2B"/>
                </a:solidFill>
                <a:effectLst/>
                <a:uLnTx/>
                <a:uFillTx/>
                <a:latin typeface="Arial" panose="020B0604020202020204"/>
                <a:ea typeface="+mn-ea"/>
                <a:cs typeface="+mn-cs"/>
              </a:rPr>
              <a:t> on how often they notice </a:t>
            </a:r>
            <a:r>
              <a:rPr kumimoji="0" lang="en-US" sz="800" b="1" i="1" u="none" strike="noStrike" kern="1200" cap="none" spc="0" normalizeH="0" baseline="0" noProof="0" dirty="0">
                <a:ln>
                  <a:noFill/>
                </a:ln>
                <a:solidFill>
                  <a:srgbClr val="2B2B2B"/>
                </a:solidFill>
                <a:effectLst/>
                <a:uLnTx/>
                <a:uFillTx/>
                <a:latin typeface="Arial" panose="020B0604020202020204"/>
                <a:ea typeface="+mn-ea"/>
                <a:cs typeface="+mn-cs"/>
              </a:rPr>
              <a:t>OOH ads </a:t>
            </a:r>
            <a:r>
              <a:rPr kumimoji="0" lang="en-US" sz="800" b="0" i="1" u="none" strike="noStrike" kern="1200" cap="none" spc="0" normalizeH="0" baseline="0" noProof="0" dirty="0">
                <a:ln>
                  <a:noFill/>
                </a:ln>
                <a:solidFill>
                  <a:srgbClr val="2B2B2B"/>
                </a:solidFill>
                <a:effectLst/>
                <a:uLnTx/>
                <a:uFillTx/>
                <a:latin typeface="Arial" panose="020B0604020202020204"/>
                <a:ea typeface="+mn-ea"/>
                <a:cs typeface="+mn-cs"/>
              </a:rPr>
              <a:t>with influencers, creators, or celebrities </a:t>
            </a:r>
            <a:r>
              <a:rPr kumimoji="0" lang="en-US" sz="800" b="1" i="1" u="none" strike="noStrike" kern="1200" cap="none" spc="0" normalizeH="0" baseline="0" noProof="0" dirty="0">
                <a:ln>
                  <a:noFill/>
                </a:ln>
                <a:solidFill>
                  <a:srgbClr val="2B2B2B"/>
                </a:solidFill>
                <a:effectLst/>
                <a:uLnTx/>
                <a:uFillTx/>
                <a:latin typeface="Arial" panose="020B0604020202020204"/>
                <a:ea typeface="+mn-ea"/>
                <a:cs typeface="+mn-cs"/>
              </a:rPr>
              <a:t>in very close proximity or right outside a store</a:t>
            </a:r>
            <a:r>
              <a:rPr kumimoji="0" lang="en-US" sz="800" b="0" i="1" u="none" strike="noStrike" kern="1200" cap="none" spc="0" normalizeH="0" baseline="0" noProof="0" dirty="0">
                <a:ln>
                  <a:noFill/>
                </a:ln>
                <a:solidFill>
                  <a:srgbClr val="2B2B2B"/>
                </a:solidFill>
                <a:effectLst/>
                <a:uLnTx/>
                <a:uFillTx/>
                <a:latin typeface="Arial" panose="020B0604020202020204"/>
                <a:ea typeface="+mn-ea"/>
                <a:cs typeface="+mn-cs"/>
              </a:rPr>
              <a:t>.</a:t>
            </a:r>
          </a:p>
        </p:txBody>
      </p:sp>
      <p:grpSp>
        <p:nvGrpSpPr>
          <p:cNvPr id="8" name="Group 7">
            <a:extLst>
              <a:ext uri="{FF2B5EF4-FFF2-40B4-BE49-F238E27FC236}">
                <a16:creationId xmlns:a16="http://schemas.microsoft.com/office/drawing/2014/main" id="{4A3B414C-10DB-E743-B0C1-656AA2581101}"/>
              </a:ext>
            </a:extLst>
          </p:cNvPr>
          <p:cNvGrpSpPr/>
          <p:nvPr/>
        </p:nvGrpSpPr>
        <p:grpSpPr>
          <a:xfrm rot="5400000">
            <a:off x="2248750" y="2099001"/>
            <a:ext cx="2582437" cy="3229832"/>
            <a:chOff x="1371601" y="2870200"/>
            <a:chExt cx="10663198" cy="1938867"/>
          </a:xfrm>
        </p:grpSpPr>
        <p:cxnSp>
          <p:nvCxnSpPr>
            <p:cNvPr id="9" name="Straight Connector 8">
              <a:extLst>
                <a:ext uri="{FF2B5EF4-FFF2-40B4-BE49-F238E27FC236}">
                  <a16:creationId xmlns:a16="http://schemas.microsoft.com/office/drawing/2014/main" id="{68207909-0150-92D3-FA21-7E81D94DF925}"/>
                </a:ext>
              </a:extLst>
            </p:cNvPr>
            <p:cNvCxnSpPr/>
            <p:nvPr/>
          </p:nvCxnSpPr>
          <p:spPr>
            <a:xfrm>
              <a:off x="1371603" y="2870200"/>
              <a:ext cx="0" cy="1938867"/>
            </a:xfrm>
            <a:prstGeom prst="line">
              <a:avLst/>
            </a:prstGeom>
            <a:noFill/>
            <a:ln w="6350" cap="flat" cmpd="sng" algn="ctr">
              <a:solidFill>
                <a:srgbClr val="2B2B2B">
                  <a:lumMod val="25000"/>
                  <a:lumOff val="75000"/>
                </a:srgbClr>
              </a:solidFill>
              <a:prstDash val="solid"/>
              <a:miter lim="800000"/>
            </a:ln>
            <a:effectLst/>
          </p:spPr>
        </p:cxnSp>
        <p:cxnSp>
          <p:nvCxnSpPr>
            <p:cNvPr id="10" name="Straight Arrow Connector 9">
              <a:extLst>
                <a:ext uri="{FF2B5EF4-FFF2-40B4-BE49-F238E27FC236}">
                  <a16:creationId xmlns:a16="http://schemas.microsoft.com/office/drawing/2014/main" id="{DCA17F27-0E9B-22E8-4508-9336D63ECBF6}"/>
                </a:ext>
              </a:extLst>
            </p:cNvPr>
            <p:cNvCxnSpPr>
              <a:cxnSpLocks/>
            </p:cNvCxnSpPr>
            <p:nvPr/>
          </p:nvCxnSpPr>
          <p:spPr>
            <a:xfrm rot="16200000">
              <a:off x="1721316" y="2521779"/>
              <a:ext cx="0" cy="699428"/>
            </a:xfrm>
            <a:prstGeom prst="straightConnector1">
              <a:avLst/>
            </a:prstGeom>
            <a:noFill/>
            <a:ln w="6350" cap="flat" cmpd="sng" algn="ctr">
              <a:solidFill>
                <a:srgbClr val="2B2B2B">
                  <a:lumMod val="25000"/>
                  <a:lumOff val="75000"/>
                </a:srgbClr>
              </a:solidFill>
              <a:prstDash val="solid"/>
              <a:miter lim="800000"/>
              <a:tailEnd type="triangle"/>
            </a:ln>
            <a:effectLst/>
          </p:spPr>
        </p:cxnSp>
        <p:cxnSp>
          <p:nvCxnSpPr>
            <p:cNvPr id="11" name="Straight Arrow Connector 10">
              <a:extLst>
                <a:ext uri="{FF2B5EF4-FFF2-40B4-BE49-F238E27FC236}">
                  <a16:creationId xmlns:a16="http://schemas.microsoft.com/office/drawing/2014/main" id="{59B9AF04-F7BB-9AD7-DA02-991B08B01A1B}"/>
                </a:ext>
              </a:extLst>
            </p:cNvPr>
            <p:cNvCxnSpPr>
              <a:cxnSpLocks/>
            </p:cNvCxnSpPr>
            <p:nvPr/>
          </p:nvCxnSpPr>
          <p:spPr>
            <a:xfrm rot="16200000" flipH="1">
              <a:off x="6703199" y="-522533"/>
              <a:ext cx="2" cy="10663198"/>
            </a:xfrm>
            <a:prstGeom prst="straightConnector1">
              <a:avLst/>
            </a:prstGeom>
            <a:noFill/>
            <a:ln w="6350" cap="flat" cmpd="sng" algn="ctr">
              <a:solidFill>
                <a:srgbClr val="2B2B2B">
                  <a:lumMod val="25000"/>
                  <a:lumOff val="75000"/>
                </a:srgbClr>
              </a:solidFill>
              <a:prstDash val="solid"/>
              <a:miter lim="800000"/>
              <a:tailEnd type="triangle"/>
            </a:ln>
            <a:effectLst/>
          </p:spPr>
        </p:cxnSp>
      </p:grpSp>
      <p:grpSp>
        <p:nvGrpSpPr>
          <p:cNvPr id="12" name="Group 11">
            <a:extLst>
              <a:ext uri="{FF2B5EF4-FFF2-40B4-BE49-F238E27FC236}">
                <a16:creationId xmlns:a16="http://schemas.microsoft.com/office/drawing/2014/main" id="{D77EEBEB-CE3C-8CA2-072C-6886B6BFA14F}"/>
              </a:ext>
            </a:extLst>
          </p:cNvPr>
          <p:cNvGrpSpPr/>
          <p:nvPr/>
        </p:nvGrpSpPr>
        <p:grpSpPr>
          <a:xfrm rot="5400000">
            <a:off x="7281084" y="4024805"/>
            <a:ext cx="669470" cy="1593324"/>
            <a:chOff x="1371599" y="2870196"/>
            <a:chExt cx="2764324" cy="1938871"/>
          </a:xfrm>
        </p:grpSpPr>
        <p:cxnSp>
          <p:nvCxnSpPr>
            <p:cNvPr id="13" name="Straight Connector 12">
              <a:extLst>
                <a:ext uri="{FF2B5EF4-FFF2-40B4-BE49-F238E27FC236}">
                  <a16:creationId xmlns:a16="http://schemas.microsoft.com/office/drawing/2014/main" id="{CF1B9A84-41F7-A6B1-6F9C-E40CA86020C7}"/>
                </a:ext>
              </a:extLst>
            </p:cNvPr>
            <p:cNvCxnSpPr/>
            <p:nvPr/>
          </p:nvCxnSpPr>
          <p:spPr>
            <a:xfrm>
              <a:off x="1371603" y="2870200"/>
              <a:ext cx="0" cy="1938867"/>
            </a:xfrm>
            <a:prstGeom prst="line">
              <a:avLst/>
            </a:prstGeom>
            <a:noFill/>
            <a:ln w="6350" cap="flat" cmpd="sng" algn="ctr">
              <a:solidFill>
                <a:srgbClr val="2B2B2B">
                  <a:lumMod val="25000"/>
                  <a:lumOff val="75000"/>
                </a:srgbClr>
              </a:solidFill>
              <a:prstDash val="solid"/>
              <a:miter lim="800000"/>
            </a:ln>
            <a:effectLst/>
          </p:spPr>
        </p:cxnSp>
        <p:cxnSp>
          <p:nvCxnSpPr>
            <p:cNvPr id="14" name="Straight Arrow Connector 13">
              <a:extLst>
                <a:ext uri="{FF2B5EF4-FFF2-40B4-BE49-F238E27FC236}">
                  <a16:creationId xmlns:a16="http://schemas.microsoft.com/office/drawing/2014/main" id="{0DBCC174-F017-1A56-D3F2-714F643B542A}"/>
                </a:ext>
              </a:extLst>
            </p:cNvPr>
            <p:cNvCxnSpPr>
              <a:cxnSpLocks/>
            </p:cNvCxnSpPr>
            <p:nvPr/>
          </p:nvCxnSpPr>
          <p:spPr>
            <a:xfrm rot="16200000">
              <a:off x="2753114" y="1488681"/>
              <a:ext cx="1294" cy="2764324"/>
            </a:xfrm>
            <a:prstGeom prst="straightConnector1">
              <a:avLst/>
            </a:prstGeom>
            <a:noFill/>
            <a:ln w="6350" cap="flat" cmpd="sng" algn="ctr">
              <a:solidFill>
                <a:srgbClr val="2B2B2B">
                  <a:lumMod val="25000"/>
                  <a:lumOff val="75000"/>
                </a:srgbClr>
              </a:solidFill>
              <a:prstDash val="solid"/>
              <a:miter lim="800000"/>
              <a:tailEnd type="triangle"/>
            </a:ln>
            <a:effectLst/>
          </p:spPr>
        </p:cxnSp>
        <p:cxnSp>
          <p:nvCxnSpPr>
            <p:cNvPr id="15" name="Straight Arrow Connector 14">
              <a:extLst>
                <a:ext uri="{FF2B5EF4-FFF2-40B4-BE49-F238E27FC236}">
                  <a16:creationId xmlns:a16="http://schemas.microsoft.com/office/drawing/2014/main" id="{CF7C4C0F-BE9F-4AA6-0378-9A7701DEC015}"/>
                </a:ext>
              </a:extLst>
            </p:cNvPr>
            <p:cNvCxnSpPr>
              <a:cxnSpLocks/>
            </p:cNvCxnSpPr>
            <p:nvPr/>
          </p:nvCxnSpPr>
          <p:spPr>
            <a:xfrm rot="16200000">
              <a:off x="1777951" y="4402716"/>
              <a:ext cx="0" cy="812699"/>
            </a:xfrm>
            <a:prstGeom prst="straightConnector1">
              <a:avLst/>
            </a:prstGeom>
            <a:noFill/>
            <a:ln w="6350" cap="flat" cmpd="sng" algn="ctr">
              <a:solidFill>
                <a:srgbClr val="2B2B2B">
                  <a:lumMod val="25000"/>
                  <a:lumOff val="75000"/>
                </a:srgbClr>
              </a:solidFill>
              <a:prstDash val="solid"/>
              <a:miter lim="800000"/>
              <a:tailEnd type="triangle"/>
            </a:ln>
            <a:effectLst/>
          </p:spPr>
        </p:cxnSp>
      </p:grpSp>
      <p:sp>
        <p:nvSpPr>
          <p:cNvPr id="16" name="TextBox 53">
            <a:extLst>
              <a:ext uri="{FF2B5EF4-FFF2-40B4-BE49-F238E27FC236}">
                <a16:creationId xmlns:a16="http://schemas.microsoft.com/office/drawing/2014/main" id="{78DB5541-5F8D-D43A-CFFA-0F82391B9F01}"/>
              </a:ext>
            </a:extLst>
          </p:cNvPr>
          <p:cNvSpPr txBox="1"/>
          <p:nvPr/>
        </p:nvSpPr>
        <p:spPr>
          <a:xfrm>
            <a:off x="7280886" y="4221647"/>
            <a:ext cx="914400" cy="191747"/>
          </a:xfrm>
          <a:prstGeom prst="rect">
            <a:avLst/>
          </a:prstGeom>
        </p:spPr>
        <p:txBody>
          <a:bodyPr vert="horz" wrap="none" lIns="0" tIns="0" rIns="0" bIns="0" rtlCol="0" anchor="t"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140" normalizeH="0" baseline="0" noProof="0" dirty="0">
                <a:ln>
                  <a:noFill/>
                </a:ln>
                <a:solidFill>
                  <a:srgbClr val="E83237"/>
                </a:solidFill>
                <a:effectLst/>
                <a:uLnTx/>
                <a:uFillTx/>
                <a:latin typeface="Arial" panose="020B0604020202020204"/>
                <a:ea typeface="+mn-ea"/>
                <a:cs typeface="+mn-cs"/>
              </a:rPr>
              <a:t>25%</a:t>
            </a:r>
          </a:p>
        </p:txBody>
      </p:sp>
      <p:sp>
        <p:nvSpPr>
          <p:cNvPr id="17" name="TextBox 53">
            <a:extLst>
              <a:ext uri="{FF2B5EF4-FFF2-40B4-BE49-F238E27FC236}">
                <a16:creationId xmlns:a16="http://schemas.microsoft.com/office/drawing/2014/main" id="{1D524D71-F905-0E2A-DB77-938D24185BB0}"/>
              </a:ext>
            </a:extLst>
          </p:cNvPr>
          <p:cNvSpPr txBox="1"/>
          <p:nvPr/>
        </p:nvSpPr>
        <p:spPr>
          <a:xfrm>
            <a:off x="3102019" y="2172997"/>
            <a:ext cx="914400" cy="191747"/>
          </a:xfrm>
          <a:prstGeom prst="rect">
            <a:avLst/>
          </a:prstGeom>
        </p:spPr>
        <p:txBody>
          <a:bodyPr vert="horz" wrap="none" lIns="0" tIns="0" rIns="0" bIns="0" rtlCol="0" anchor="t"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140" normalizeH="0" baseline="0" noProof="0" dirty="0">
                <a:ln>
                  <a:noFill/>
                </a:ln>
                <a:solidFill>
                  <a:srgbClr val="0DD6CC"/>
                </a:solidFill>
                <a:effectLst/>
                <a:uLnTx/>
                <a:uFillTx/>
                <a:latin typeface="Arial" panose="020B0604020202020204"/>
                <a:ea typeface="+mn-ea"/>
                <a:cs typeface="+mn-cs"/>
              </a:rPr>
              <a:t>68%</a:t>
            </a:r>
          </a:p>
        </p:txBody>
      </p:sp>
    </p:spTree>
    <p:extLst>
      <p:ext uri="{BB962C8B-B14F-4D97-AF65-F5344CB8AC3E}">
        <p14:creationId xmlns:p14="http://schemas.microsoft.com/office/powerpoint/2010/main" val="211134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CD547FBA-5DD9-4CF5-A049-6202EE362BD4}"/>
              </a:ext>
            </a:extLst>
          </p:cNvPr>
          <p:cNvGraphicFramePr/>
          <p:nvPr/>
        </p:nvGraphicFramePr>
        <p:xfrm>
          <a:off x="1073744" y="1870890"/>
          <a:ext cx="10051455" cy="4824945"/>
        </p:xfrm>
        <a:graphic>
          <a:graphicData uri="http://schemas.openxmlformats.org/drawingml/2006/chart">
            <c:chart xmlns:c="http://schemas.openxmlformats.org/drawingml/2006/chart" xmlns:r="http://schemas.openxmlformats.org/officeDocument/2006/relationships" r:id="rId2"/>
          </a:graphicData>
        </a:graphic>
      </p:graphicFrame>
      <p:sp>
        <p:nvSpPr>
          <p:cNvPr id="86" name="black_box_title"/>
          <p:cNvSpPr>
            <a:spLocks noGrp="1"/>
          </p:cNvSpPr>
          <p:nvPr>
            <p:ph type="body" sz="quarter" idx="13" hasCustomPrompt="1"/>
          </p:nvPr>
        </p:nvSpPr>
        <p:spPr>
          <a:xfrm>
            <a:off x="1073744" y="672572"/>
            <a:ext cx="6858000" cy="176493"/>
          </a:xfrm>
        </p:spPr>
        <p:txBody>
          <a:bodyPr/>
          <a:lstStyle/>
          <a:p>
            <a:r>
              <a:rPr lang="en-US" dirty="0"/>
              <a:t>Retail marketing</a:t>
            </a:r>
          </a:p>
        </p:txBody>
      </p:sp>
      <p:sp>
        <p:nvSpPr>
          <p:cNvPr id="88" name="presentation_title"/>
          <p:cNvSpPr>
            <a:spLocks noGrp="1"/>
          </p:cNvSpPr>
          <p:nvPr>
            <p:ph type="body" sz="quarter" idx="15" hasCustomPrompt="1"/>
          </p:nvPr>
        </p:nvSpPr>
        <p:spPr>
          <a:xfrm>
            <a:off x="-1022350" y="-1549400"/>
            <a:ext cx="1862138" cy="495300"/>
          </a:xfrm>
        </p:spPr>
        <p:txBody>
          <a:bodyPr>
            <a:normAutofit fontScale="55000" lnSpcReduction="20000"/>
          </a:bodyPr>
          <a:lstStyle/>
          <a:p>
            <a:r>
              <a:rPr dirty="0"/>
              <a:t>Out Of Home Advertising Association Of America 1864 Polling Presentation</a:t>
            </a:r>
          </a:p>
        </p:txBody>
      </p:sp>
      <p:sp>
        <p:nvSpPr>
          <p:cNvPr id="89" name="qnum"/>
          <p:cNvSpPr>
            <a:spLocks noGrp="1"/>
          </p:cNvSpPr>
          <p:nvPr>
            <p:ph type="body" sz="quarter" idx="14" hasCustomPrompt="1"/>
          </p:nvPr>
        </p:nvSpPr>
        <p:spPr>
          <a:xfrm>
            <a:off x="-1859501" y="-875507"/>
            <a:ext cx="1673225" cy="728663"/>
          </a:xfrm>
        </p:spPr>
        <p:txBody>
          <a:bodyPr/>
          <a:lstStyle/>
          <a:p>
            <a:r>
              <a:rPr dirty="0"/>
              <a:t>OAAA1</a:t>
            </a:r>
            <a:r>
              <a:rPr lang="en-US" dirty="0"/>
              <a:t>2</a:t>
            </a:r>
            <a:endParaRPr dirty="0"/>
          </a:p>
        </p:txBody>
      </p:sp>
      <p:sp>
        <p:nvSpPr>
          <p:cNvPr id="178" name="main_title">
            <a:extLst>
              <a:ext uri="{FF2B5EF4-FFF2-40B4-BE49-F238E27FC236}">
                <a16:creationId xmlns:a16="http://schemas.microsoft.com/office/drawing/2014/main" id="{34A4F318-AC0F-F620-3897-B58B0BADE4F4}"/>
              </a:ext>
            </a:extLst>
          </p:cNvPr>
          <p:cNvSpPr txBox="1">
            <a:spLocks/>
          </p:cNvSpPr>
          <p:nvPr/>
        </p:nvSpPr>
        <p:spPr>
          <a:xfrm>
            <a:off x="1066800" y="1034388"/>
            <a:ext cx="10594246" cy="2257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200" b="0" i="0" kern="1200" spc="0" baseline="0">
                <a:solidFill>
                  <a:schemeClr val="tx1"/>
                </a:solidFill>
                <a:latin typeface="Georgia" panose="02040502050405020303" pitchFamily="18" charset="0"/>
                <a:ea typeface="EB Garamond" pitchFamily="2"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Three-fourths of adults (75%) notice OOH ads </a:t>
            </a:r>
            <a:r>
              <a:rPr kumimoji="0" lang="en-US" sz="2000" b="0" i="0" u="sng"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inside a store</a:t>
            </a:r>
            <a:r>
              <a:rPr kumimoji="0" lang="en-US" sz="2000" b="0" i="0"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 with higher rates among adults 30-44 (81%), adults making over $100k (81%), and adults with a post-grad degree (85%).</a:t>
            </a:r>
          </a:p>
        </p:txBody>
      </p:sp>
      <p:sp>
        <p:nvSpPr>
          <p:cNvPr id="179" name="sub_title">
            <a:extLst>
              <a:ext uri="{FF2B5EF4-FFF2-40B4-BE49-F238E27FC236}">
                <a16:creationId xmlns:a16="http://schemas.microsoft.com/office/drawing/2014/main" id="{0C3CCFAE-EF73-C9A5-5EDD-655D9724D09A}"/>
              </a:ext>
            </a:extLst>
          </p:cNvPr>
          <p:cNvSpPr txBox="1">
            <a:spLocks/>
          </p:cNvSpPr>
          <p:nvPr/>
        </p:nvSpPr>
        <p:spPr>
          <a:xfrm>
            <a:off x="1073744" y="1674070"/>
            <a:ext cx="10594246" cy="50030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a:buNone/>
              <a:tabLst/>
              <a:defRPr/>
            </a:pPr>
            <a:r>
              <a:rPr kumimoji="0" lang="en-US" sz="1200" b="0" i="0" u="none" strike="noStrike" kern="1200" cap="none" spc="0" normalizeH="0" baseline="0" noProof="0" dirty="0">
                <a:ln>
                  <a:noFill/>
                </a:ln>
                <a:solidFill>
                  <a:srgbClr val="2B2B2B"/>
                </a:solidFill>
                <a:effectLst/>
                <a:uLnTx/>
                <a:uFillTx/>
                <a:latin typeface="Arial" panose="020B0604020202020204" pitchFamily="34" charset="0"/>
                <a:cs typeface="Arial" panose="020B0604020202020204" pitchFamily="34" charset="0"/>
              </a:rPr>
              <a:t>How often, if at all, do you notice advertising messages in each of the following types of formats or environments when you are </a:t>
            </a:r>
            <a:r>
              <a:rPr kumimoji="0" lang="en-US" sz="1200" b="1" i="0" u="sng" strike="noStrike" kern="1200" cap="none" spc="0" normalizeH="0" baseline="0" noProof="0" dirty="0">
                <a:ln>
                  <a:noFill/>
                </a:ln>
                <a:solidFill>
                  <a:srgbClr val="2B2B2B"/>
                </a:solidFill>
                <a:effectLst/>
                <a:uLnTx/>
                <a:uFillTx/>
                <a:latin typeface="Arial" panose="020B0604020202020204" pitchFamily="34" charset="0"/>
                <a:cs typeface="Arial" panose="020B0604020202020204" pitchFamily="34" charset="0"/>
              </a:rPr>
              <a:t>inside a store</a:t>
            </a:r>
            <a:r>
              <a:rPr kumimoji="0" lang="en-US" sz="1200" b="0" i="0" u="none" strike="noStrike" kern="1200" cap="none" spc="0" normalizeH="0" baseline="0" noProof="0" dirty="0">
                <a:ln>
                  <a:noFill/>
                </a:ln>
                <a:solidFill>
                  <a:srgbClr val="2B2B2B"/>
                </a:solidFill>
                <a:effectLst/>
                <a:uLnTx/>
                <a:uFillTx/>
                <a:latin typeface="Arial" panose="020B0604020202020204" pitchFamily="34" charset="0"/>
                <a:cs typeface="Arial" panose="020B0604020202020204" pitchFamily="34" charset="0"/>
              </a:rPr>
              <a:t> to shop in-person? </a:t>
            </a:r>
            <a:r>
              <a:rPr kumimoji="0" lang="en-US" sz="1200" b="1" i="0" u="none" strike="noStrike" kern="1200" cap="none" spc="0" normalizeH="0" baseline="0" noProof="0" dirty="0">
                <a:ln>
                  <a:noFill/>
                </a:ln>
                <a:solidFill>
                  <a:srgbClr val="2B2B2B"/>
                </a:solidFill>
                <a:effectLst/>
                <a:uLnTx/>
                <a:uFillTx/>
                <a:latin typeface="Arial" panose="020B0604020202020204" pitchFamily="34" charset="0"/>
                <a:cs typeface="Arial" panose="020B0604020202020204" pitchFamily="34" charset="0"/>
              </a:rPr>
              <a:t>Aggregated OOH</a:t>
            </a:r>
            <a:r>
              <a:rPr kumimoji="0" lang="en-US" sz="1200" b="0" i="0" u="none" strike="noStrike" kern="1200" cap="none" spc="0" normalizeH="0" baseline="0" noProof="0" dirty="0">
                <a:ln>
                  <a:noFill/>
                </a:ln>
                <a:solidFill>
                  <a:srgbClr val="2B2B2B"/>
                </a:solidFill>
                <a:effectLst/>
                <a:uLnTx/>
                <a:uFillTx/>
                <a:latin typeface="Arial" panose="020B0604020202020204" pitchFamily="34" charset="0"/>
                <a:cs typeface="Arial" panose="020B0604020202020204" pitchFamily="34" charset="0"/>
              </a:rPr>
              <a:t> | </a:t>
            </a:r>
            <a:r>
              <a:rPr kumimoji="0" lang="en-US" sz="1200" b="1" i="1" u="none" strike="noStrike" kern="1200" cap="none" spc="0" normalizeH="0" baseline="0" noProof="0" dirty="0">
                <a:ln>
                  <a:noFill/>
                </a:ln>
                <a:solidFill>
                  <a:srgbClr val="0DD6CC"/>
                </a:solidFill>
                <a:effectLst/>
                <a:uLnTx/>
                <a:uFillTx/>
                <a:latin typeface="Arial" panose="020B0604020202020204" pitchFamily="34" charset="0"/>
                <a:cs typeface="Arial" panose="020B0604020202020204" pitchFamily="34" charset="0"/>
              </a:rPr>
              <a:t>N = 1,651 Adults who Shop In-Person At Least Sometimes or More Often</a:t>
            </a:r>
            <a:endParaRPr kumimoji="0" lang="en-US" sz="1200" b="0" i="0" u="none" strike="noStrike" kern="1200" cap="none" spc="0" normalizeH="0" baseline="0" noProof="0" dirty="0">
              <a:ln>
                <a:noFill/>
              </a:ln>
              <a:solidFill>
                <a:srgbClr val="2B2B2B"/>
              </a:solidFill>
              <a:effectLst/>
              <a:uLnTx/>
              <a:uFillTx/>
              <a:latin typeface="Arial" panose="020B0604020202020204" pitchFamily="34" charset="0"/>
              <a:cs typeface="Arial" panose="020B0604020202020204" pitchFamily="34" charset="0"/>
            </a:endParaRPr>
          </a:p>
        </p:txBody>
      </p:sp>
      <p:sp>
        <p:nvSpPr>
          <p:cNvPr id="246" name="TextBox 245">
            <a:extLst>
              <a:ext uri="{FF2B5EF4-FFF2-40B4-BE49-F238E27FC236}">
                <a16:creationId xmlns:a16="http://schemas.microsoft.com/office/drawing/2014/main" id="{64E54004-4052-95AA-34D2-598E04D56455}"/>
              </a:ext>
            </a:extLst>
          </p:cNvPr>
          <p:cNvSpPr txBox="1"/>
          <p:nvPr/>
        </p:nvSpPr>
        <p:spPr>
          <a:xfrm>
            <a:off x="5892867" y="6721652"/>
            <a:ext cx="5163665" cy="136348"/>
          </a:xfrm>
          <a:prstGeom prst="rect">
            <a:avLst/>
          </a:prstGeom>
        </p:spPr>
        <p:txBody>
          <a:bodyPr vert="horz" wrap="square" lIns="0" tIns="0" rIns="0" bIns="0" rtlCol="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dirty="0">
                <a:ln>
                  <a:noFill/>
                </a:ln>
                <a:solidFill>
                  <a:srgbClr val="2B2B2B"/>
                </a:solidFill>
                <a:effectLst/>
                <a:uLnTx/>
                <a:uFillTx/>
                <a:latin typeface="Arial" panose="020B0604020202020204"/>
                <a:ea typeface="+mn-ea"/>
                <a:cs typeface="+mn-cs"/>
              </a:rPr>
              <a:t>Total Often = All the time + Most of the time + Sometimes</a:t>
            </a:r>
          </a:p>
        </p:txBody>
      </p:sp>
      <p:sp>
        <p:nvSpPr>
          <p:cNvPr id="2" name="TextBox 1">
            <a:extLst>
              <a:ext uri="{FF2B5EF4-FFF2-40B4-BE49-F238E27FC236}">
                <a16:creationId xmlns:a16="http://schemas.microsoft.com/office/drawing/2014/main" id="{E0FFDEDB-3C3C-8AA0-AC19-A090EA60C4C4}"/>
              </a:ext>
            </a:extLst>
          </p:cNvPr>
          <p:cNvSpPr txBox="1"/>
          <p:nvPr/>
        </p:nvSpPr>
        <p:spPr>
          <a:xfrm>
            <a:off x="17146" y="6542008"/>
            <a:ext cx="2081529" cy="307655"/>
          </a:xfrm>
          <a:prstGeom prst="rect">
            <a:avLst/>
          </a:prstGeom>
        </p:spPr>
        <p:txBody>
          <a:bodyPr vert="horz"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1" u="none" strike="noStrike" kern="1200" cap="none" spc="0" normalizeH="0" baseline="0" noProof="0" dirty="0">
                <a:ln>
                  <a:noFill/>
                </a:ln>
                <a:solidFill>
                  <a:srgbClr val="2B2B2B"/>
                </a:solidFill>
                <a:effectLst/>
                <a:uLnTx/>
                <a:uFillTx/>
                <a:latin typeface="Arial" panose="020B0604020202020204"/>
                <a:ea typeface="+mn-ea"/>
                <a:cs typeface="+mn-cs"/>
              </a:rPr>
              <a:t>*Aggregated OOH calculated as average across each form of OOH ad tested, numbers rounded.</a:t>
            </a:r>
          </a:p>
        </p:txBody>
      </p:sp>
      <p:sp>
        <p:nvSpPr>
          <p:cNvPr id="5" name="TextBox 4">
            <a:extLst>
              <a:ext uri="{FF2B5EF4-FFF2-40B4-BE49-F238E27FC236}">
                <a16:creationId xmlns:a16="http://schemas.microsoft.com/office/drawing/2014/main" id="{B8AF6BC6-0053-BA23-DD31-88A29FEB2AA3}"/>
              </a:ext>
            </a:extLst>
          </p:cNvPr>
          <p:cNvSpPr txBox="1"/>
          <p:nvPr/>
        </p:nvSpPr>
        <p:spPr>
          <a:xfrm>
            <a:off x="120843" y="2563213"/>
            <a:ext cx="1207443" cy="1195987"/>
          </a:xfrm>
          <a:prstGeom prst="rect">
            <a:avLst/>
          </a:prstGeom>
          <a:ln>
            <a:solidFill>
              <a:schemeClr val="tx1"/>
            </a:solidFill>
            <a:extLst>
              <a:ext uri="{C807C97D-BFC1-408E-A445-0C87EB9F89A2}">
                <ask:lineSketchStyleProps xmlns:ask="http://schemas.microsoft.com/office/drawing/2018/sketchyshapes">
                  <ask:type>
                    <ask:lineSketchNone/>
                  </ask:type>
                </ask:lineSketchStyleProps>
              </a:ext>
            </a:extLst>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2B2B2B"/>
                </a:solidFill>
                <a:effectLst/>
                <a:uLnTx/>
                <a:uFillTx/>
                <a:latin typeface="Arial" panose="020B0604020202020204"/>
                <a:ea typeface="+mn-ea"/>
                <a:cs typeface="+mn-cs"/>
              </a:rPr>
              <a:t>Hispanic adults, adults 30-44, adults making over $100k, and adults with a post-grad degree </a:t>
            </a:r>
            <a:r>
              <a:rPr kumimoji="0" lang="en-US" sz="800" b="1" i="1" u="none" strike="noStrike" kern="1200" cap="none" spc="0" normalizeH="0" baseline="0" noProof="0" dirty="0">
                <a:ln>
                  <a:noFill/>
                </a:ln>
                <a:solidFill>
                  <a:srgbClr val="2B2B2B"/>
                </a:solidFill>
                <a:effectLst/>
                <a:uLnTx/>
                <a:uFillTx/>
                <a:latin typeface="Arial" panose="020B0604020202020204"/>
                <a:ea typeface="+mn-ea"/>
                <a:cs typeface="+mn-cs"/>
              </a:rPr>
              <a:t>over-index adults broadly</a:t>
            </a:r>
            <a:r>
              <a:rPr kumimoji="0" lang="en-US" sz="800" b="0" i="1" u="none" strike="noStrike" kern="1200" cap="none" spc="0" normalizeH="0" baseline="0" noProof="0" dirty="0">
                <a:ln>
                  <a:noFill/>
                </a:ln>
                <a:solidFill>
                  <a:srgbClr val="2B2B2B"/>
                </a:solidFill>
                <a:effectLst/>
                <a:uLnTx/>
                <a:uFillTx/>
                <a:latin typeface="Arial" panose="020B0604020202020204"/>
                <a:ea typeface="+mn-ea"/>
                <a:cs typeface="+mn-cs"/>
              </a:rPr>
              <a:t> on how often they notice </a:t>
            </a:r>
            <a:r>
              <a:rPr kumimoji="0" lang="en-US" sz="800" b="1" i="1" u="none" strike="noStrike" kern="1200" cap="none" spc="0" normalizeH="0" baseline="0" noProof="0" dirty="0">
                <a:ln>
                  <a:noFill/>
                </a:ln>
                <a:solidFill>
                  <a:srgbClr val="2B2B2B"/>
                </a:solidFill>
                <a:effectLst/>
                <a:uLnTx/>
                <a:uFillTx/>
                <a:latin typeface="Arial" panose="020B0604020202020204"/>
                <a:ea typeface="+mn-ea"/>
                <a:cs typeface="+mn-cs"/>
              </a:rPr>
              <a:t>OOH ads </a:t>
            </a:r>
            <a:r>
              <a:rPr kumimoji="0" lang="en-US" sz="800" b="0" i="1" u="none" strike="noStrike" kern="1200" cap="none" spc="0" normalizeH="0" baseline="0" noProof="0" dirty="0">
                <a:ln>
                  <a:noFill/>
                </a:ln>
                <a:solidFill>
                  <a:srgbClr val="2B2B2B"/>
                </a:solidFill>
                <a:effectLst/>
                <a:uLnTx/>
                <a:uFillTx/>
                <a:latin typeface="Arial" panose="020B0604020202020204"/>
                <a:ea typeface="+mn-ea"/>
                <a:cs typeface="+mn-cs"/>
              </a:rPr>
              <a:t>with influencers, creators, or celebrities </a:t>
            </a:r>
            <a:r>
              <a:rPr kumimoji="0" lang="en-US" sz="800" b="1" i="1" u="none" strike="noStrike" kern="1200" cap="none" spc="0" normalizeH="0" baseline="0" noProof="0" dirty="0">
                <a:ln>
                  <a:noFill/>
                </a:ln>
                <a:solidFill>
                  <a:srgbClr val="2B2B2B"/>
                </a:solidFill>
                <a:effectLst/>
                <a:uLnTx/>
                <a:uFillTx/>
                <a:latin typeface="Arial" panose="020B0604020202020204"/>
                <a:ea typeface="+mn-ea"/>
                <a:cs typeface="+mn-cs"/>
              </a:rPr>
              <a:t>inside a store</a:t>
            </a:r>
            <a:r>
              <a:rPr kumimoji="0" lang="en-US" sz="800" b="0" i="1" u="none" strike="noStrike" kern="1200" cap="none" spc="0" normalizeH="0" baseline="0" noProof="0" dirty="0">
                <a:ln>
                  <a:noFill/>
                </a:ln>
                <a:solidFill>
                  <a:srgbClr val="2B2B2B"/>
                </a:solidFill>
                <a:effectLst/>
                <a:uLnTx/>
                <a:uFillTx/>
                <a:latin typeface="Arial" panose="020B0604020202020204"/>
                <a:ea typeface="+mn-ea"/>
                <a:cs typeface="+mn-cs"/>
              </a:rPr>
              <a:t>.</a:t>
            </a:r>
          </a:p>
        </p:txBody>
      </p:sp>
      <p:grpSp>
        <p:nvGrpSpPr>
          <p:cNvPr id="7" name="Group 6">
            <a:extLst>
              <a:ext uri="{FF2B5EF4-FFF2-40B4-BE49-F238E27FC236}">
                <a16:creationId xmlns:a16="http://schemas.microsoft.com/office/drawing/2014/main" id="{3CB40163-746B-FDA3-9D5F-833588BC591F}"/>
              </a:ext>
            </a:extLst>
          </p:cNvPr>
          <p:cNvGrpSpPr/>
          <p:nvPr/>
        </p:nvGrpSpPr>
        <p:grpSpPr>
          <a:xfrm rot="5400000">
            <a:off x="2330566" y="1940186"/>
            <a:ext cx="2418806" cy="3229832"/>
            <a:chOff x="1371602" y="2870200"/>
            <a:chExt cx="9987547" cy="1938867"/>
          </a:xfrm>
        </p:grpSpPr>
        <p:cxnSp>
          <p:nvCxnSpPr>
            <p:cNvPr id="8" name="Straight Connector 7">
              <a:extLst>
                <a:ext uri="{FF2B5EF4-FFF2-40B4-BE49-F238E27FC236}">
                  <a16:creationId xmlns:a16="http://schemas.microsoft.com/office/drawing/2014/main" id="{BEF4B083-A78B-E14D-E46B-D873C7D5F97F}"/>
                </a:ext>
              </a:extLst>
            </p:cNvPr>
            <p:cNvCxnSpPr/>
            <p:nvPr/>
          </p:nvCxnSpPr>
          <p:spPr>
            <a:xfrm>
              <a:off x="1371603" y="2870200"/>
              <a:ext cx="0" cy="1938867"/>
            </a:xfrm>
            <a:prstGeom prst="line">
              <a:avLst/>
            </a:prstGeom>
            <a:noFill/>
            <a:ln w="6350" cap="flat" cmpd="sng" algn="ctr">
              <a:solidFill>
                <a:srgbClr val="2B2B2B">
                  <a:lumMod val="25000"/>
                  <a:lumOff val="75000"/>
                </a:srgbClr>
              </a:solidFill>
              <a:prstDash val="solid"/>
              <a:miter lim="800000"/>
            </a:ln>
            <a:effectLst/>
          </p:spPr>
        </p:cxnSp>
        <p:cxnSp>
          <p:nvCxnSpPr>
            <p:cNvPr id="9" name="Straight Arrow Connector 8">
              <a:extLst>
                <a:ext uri="{FF2B5EF4-FFF2-40B4-BE49-F238E27FC236}">
                  <a16:creationId xmlns:a16="http://schemas.microsoft.com/office/drawing/2014/main" id="{67E80B7F-D9B8-E6E8-90B7-A865A762F726}"/>
                </a:ext>
              </a:extLst>
            </p:cNvPr>
            <p:cNvCxnSpPr>
              <a:cxnSpLocks/>
            </p:cNvCxnSpPr>
            <p:nvPr/>
          </p:nvCxnSpPr>
          <p:spPr>
            <a:xfrm rot="16200000">
              <a:off x="1721316" y="2521779"/>
              <a:ext cx="0" cy="699428"/>
            </a:xfrm>
            <a:prstGeom prst="straightConnector1">
              <a:avLst/>
            </a:prstGeom>
            <a:noFill/>
            <a:ln w="6350" cap="flat" cmpd="sng" algn="ctr">
              <a:solidFill>
                <a:srgbClr val="2B2B2B">
                  <a:lumMod val="25000"/>
                  <a:lumOff val="75000"/>
                </a:srgbClr>
              </a:solidFill>
              <a:prstDash val="solid"/>
              <a:miter lim="800000"/>
              <a:tailEnd type="triangle"/>
            </a:ln>
            <a:effectLst/>
          </p:spPr>
        </p:cxnSp>
        <p:cxnSp>
          <p:nvCxnSpPr>
            <p:cNvPr id="10" name="Straight Arrow Connector 9">
              <a:extLst>
                <a:ext uri="{FF2B5EF4-FFF2-40B4-BE49-F238E27FC236}">
                  <a16:creationId xmlns:a16="http://schemas.microsoft.com/office/drawing/2014/main" id="{809A960B-7F6D-DA2E-7CEF-38F79EC1E9A3}"/>
                </a:ext>
              </a:extLst>
            </p:cNvPr>
            <p:cNvCxnSpPr>
              <a:cxnSpLocks/>
            </p:cNvCxnSpPr>
            <p:nvPr/>
          </p:nvCxnSpPr>
          <p:spPr>
            <a:xfrm rot="16200000" flipH="1">
              <a:off x="6365375" y="-184707"/>
              <a:ext cx="2" cy="9987546"/>
            </a:xfrm>
            <a:prstGeom prst="straightConnector1">
              <a:avLst/>
            </a:prstGeom>
            <a:noFill/>
            <a:ln w="6350" cap="flat" cmpd="sng" algn="ctr">
              <a:solidFill>
                <a:srgbClr val="2B2B2B">
                  <a:lumMod val="25000"/>
                  <a:lumOff val="75000"/>
                </a:srgbClr>
              </a:solidFill>
              <a:prstDash val="solid"/>
              <a:miter lim="800000"/>
              <a:tailEnd type="triangle"/>
            </a:ln>
            <a:effectLst/>
          </p:spPr>
        </p:cxnSp>
      </p:grpSp>
      <p:grpSp>
        <p:nvGrpSpPr>
          <p:cNvPr id="11" name="Group 10">
            <a:extLst>
              <a:ext uri="{FF2B5EF4-FFF2-40B4-BE49-F238E27FC236}">
                <a16:creationId xmlns:a16="http://schemas.microsoft.com/office/drawing/2014/main" id="{5C085923-7D5E-1E78-233A-8481002262BC}"/>
              </a:ext>
            </a:extLst>
          </p:cNvPr>
          <p:cNvGrpSpPr/>
          <p:nvPr/>
        </p:nvGrpSpPr>
        <p:grpSpPr>
          <a:xfrm rot="5400000">
            <a:off x="7129083" y="4126003"/>
            <a:ext cx="973468" cy="1593321"/>
            <a:chOff x="1371598" y="2870200"/>
            <a:chExt cx="4019569" cy="1938867"/>
          </a:xfrm>
        </p:grpSpPr>
        <p:cxnSp>
          <p:nvCxnSpPr>
            <p:cNvPr id="12" name="Straight Connector 11">
              <a:extLst>
                <a:ext uri="{FF2B5EF4-FFF2-40B4-BE49-F238E27FC236}">
                  <a16:creationId xmlns:a16="http://schemas.microsoft.com/office/drawing/2014/main" id="{F739142E-429D-2BB3-666A-2887D2052BCE}"/>
                </a:ext>
              </a:extLst>
            </p:cNvPr>
            <p:cNvCxnSpPr/>
            <p:nvPr/>
          </p:nvCxnSpPr>
          <p:spPr>
            <a:xfrm>
              <a:off x="1371603" y="2870200"/>
              <a:ext cx="0" cy="1938867"/>
            </a:xfrm>
            <a:prstGeom prst="line">
              <a:avLst/>
            </a:prstGeom>
            <a:noFill/>
            <a:ln w="6350" cap="flat" cmpd="sng" algn="ctr">
              <a:solidFill>
                <a:srgbClr val="2B2B2B">
                  <a:lumMod val="25000"/>
                  <a:lumOff val="75000"/>
                </a:srgbClr>
              </a:solidFill>
              <a:prstDash val="solid"/>
              <a:miter lim="800000"/>
            </a:ln>
            <a:effectLst/>
          </p:spPr>
        </p:cxnSp>
        <p:cxnSp>
          <p:nvCxnSpPr>
            <p:cNvPr id="13" name="Straight Arrow Connector 12">
              <a:extLst>
                <a:ext uri="{FF2B5EF4-FFF2-40B4-BE49-F238E27FC236}">
                  <a16:creationId xmlns:a16="http://schemas.microsoft.com/office/drawing/2014/main" id="{547175EA-2E00-EACF-A235-B8F3E2713F54}"/>
                </a:ext>
              </a:extLst>
            </p:cNvPr>
            <p:cNvCxnSpPr>
              <a:cxnSpLocks/>
            </p:cNvCxnSpPr>
            <p:nvPr/>
          </p:nvCxnSpPr>
          <p:spPr>
            <a:xfrm rot="16200000">
              <a:off x="3381383" y="861705"/>
              <a:ext cx="0" cy="4019569"/>
            </a:xfrm>
            <a:prstGeom prst="straightConnector1">
              <a:avLst/>
            </a:prstGeom>
            <a:noFill/>
            <a:ln w="6350" cap="flat" cmpd="sng" algn="ctr">
              <a:solidFill>
                <a:srgbClr val="2B2B2B">
                  <a:lumMod val="25000"/>
                  <a:lumOff val="75000"/>
                </a:srgbClr>
              </a:solidFill>
              <a:prstDash val="solid"/>
              <a:miter lim="800000"/>
              <a:tailEnd type="triangle"/>
            </a:ln>
            <a:effectLst/>
          </p:spPr>
        </p:cxnSp>
        <p:cxnSp>
          <p:nvCxnSpPr>
            <p:cNvPr id="14" name="Straight Arrow Connector 13">
              <a:extLst>
                <a:ext uri="{FF2B5EF4-FFF2-40B4-BE49-F238E27FC236}">
                  <a16:creationId xmlns:a16="http://schemas.microsoft.com/office/drawing/2014/main" id="{3784326C-894F-20C4-71B7-C8F57DB51800}"/>
                </a:ext>
              </a:extLst>
            </p:cNvPr>
            <p:cNvCxnSpPr>
              <a:cxnSpLocks/>
            </p:cNvCxnSpPr>
            <p:nvPr/>
          </p:nvCxnSpPr>
          <p:spPr>
            <a:xfrm rot="16200000">
              <a:off x="1777951" y="4402716"/>
              <a:ext cx="0" cy="812699"/>
            </a:xfrm>
            <a:prstGeom prst="straightConnector1">
              <a:avLst/>
            </a:prstGeom>
            <a:noFill/>
            <a:ln w="6350" cap="flat" cmpd="sng" algn="ctr">
              <a:solidFill>
                <a:srgbClr val="2B2B2B">
                  <a:lumMod val="25000"/>
                  <a:lumOff val="75000"/>
                </a:srgbClr>
              </a:solidFill>
              <a:prstDash val="solid"/>
              <a:miter lim="800000"/>
              <a:tailEnd type="triangle"/>
            </a:ln>
            <a:effectLst/>
          </p:spPr>
        </p:cxnSp>
      </p:grpSp>
      <p:sp>
        <p:nvSpPr>
          <p:cNvPr id="15" name="TextBox 53">
            <a:extLst>
              <a:ext uri="{FF2B5EF4-FFF2-40B4-BE49-F238E27FC236}">
                <a16:creationId xmlns:a16="http://schemas.microsoft.com/office/drawing/2014/main" id="{FE54480E-0D95-DEED-6505-17386D6E39E8}"/>
              </a:ext>
            </a:extLst>
          </p:cNvPr>
          <p:cNvSpPr txBox="1"/>
          <p:nvPr/>
        </p:nvSpPr>
        <p:spPr>
          <a:xfrm>
            <a:off x="7323221" y="4170845"/>
            <a:ext cx="914400" cy="191747"/>
          </a:xfrm>
          <a:prstGeom prst="rect">
            <a:avLst/>
          </a:prstGeom>
        </p:spPr>
        <p:txBody>
          <a:bodyPr vert="horz" wrap="none" lIns="0" tIns="0" rIns="0" bIns="0" rtlCol="0" anchor="t"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140" normalizeH="0" baseline="0" noProof="0" dirty="0">
                <a:ln>
                  <a:noFill/>
                </a:ln>
                <a:solidFill>
                  <a:srgbClr val="E83237"/>
                </a:solidFill>
                <a:effectLst/>
                <a:uLnTx/>
                <a:uFillTx/>
                <a:latin typeface="Arial" panose="020B0604020202020204"/>
                <a:ea typeface="+mn-ea"/>
                <a:cs typeface="+mn-cs"/>
              </a:rPr>
              <a:t>22%</a:t>
            </a:r>
          </a:p>
        </p:txBody>
      </p:sp>
      <p:sp>
        <p:nvSpPr>
          <p:cNvPr id="16" name="TextBox 53">
            <a:extLst>
              <a:ext uri="{FF2B5EF4-FFF2-40B4-BE49-F238E27FC236}">
                <a16:creationId xmlns:a16="http://schemas.microsoft.com/office/drawing/2014/main" id="{8BFC381F-FFFF-5B6E-91FD-385CAF15E9A8}"/>
              </a:ext>
            </a:extLst>
          </p:cNvPr>
          <p:cNvSpPr txBox="1"/>
          <p:nvPr/>
        </p:nvSpPr>
        <p:spPr>
          <a:xfrm>
            <a:off x="3102019" y="2086372"/>
            <a:ext cx="914400" cy="191747"/>
          </a:xfrm>
          <a:prstGeom prst="rect">
            <a:avLst/>
          </a:prstGeom>
        </p:spPr>
        <p:txBody>
          <a:bodyPr vert="horz" wrap="none" lIns="0" tIns="0" rIns="0" bIns="0" rtlCol="0" anchor="t"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140" normalizeH="0" baseline="0" noProof="0" dirty="0">
                <a:ln>
                  <a:noFill/>
                </a:ln>
                <a:solidFill>
                  <a:srgbClr val="0DD6CC"/>
                </a:solidFill>
                <a:effectLst/>
                <a:uLnTx/>
                <a:uFillTx/>
                <a:latin typeface="Arial" panose="020B0604020202020204"/>
                <a:ea typeface="+mn-ea"/>
                <a:cs typeface="+mn-cs"/>
              </a:rPr>
              <a:t>75%</a:t>
            </a:r>
          </a:p>
        </p:txBody>
      </p:sp>
    </p:spTree>
    <p:extLst>
      <p:ext uri="{BB962C8B-B14F-4D97-AF65-F5344CB8AC3E}">
        <p14:creationId xmlns:p14="http://schemas.microsoft.com/office/powerpoint/2010/main" val="1669233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51E1E5FE-B68D-A61D-2F72-FCF379140E2D}"/>
              </a:ext>
            </a:extLst>
          </p:cNvPr>
          <p:cNvGraphicFramePr/>
          <p:nvPr/>
        </p:nvGraphicFramePr>
        <p:xfrm>
          <a:off x="1073744" y="1870890"/>
          <a:ext cx="10051455" cy="4824945"/>
        </p:xfrm>
        <a:graphic>
          <a:graphicData uri="http://schemas.openxmlformats.org/drawingml/2006/chart">
            <c:chart xmlns:c="http://schemas.openxmlformats.org/drawingml/2006/chart" xmlns:r="http://schemas.openxmlformats.org/officeDocument/2006/relationships" r:id="rId2"/>
          </a:graphicData>
        </a:graphic>
      </p:graphicFrame>
      <p:sp>
        <p:nvSpPr>
          <p:cNvPr id="86" name="black_box_title"/>
          <p:cNvSpPr>
            <a:spLocks noGrp="1"/>
          </p:cNvSpPr>
          <p:nvPr>
            <p:ph type="body" sz="quarter" idx="13" hasCustomPrompt="1"/>
          </p:nvPr>
        </p:nvSpPr>
        <p:spPr>
          <a:xfrm>
            <a:off x="1073744" y="672572"/>
            <a:ext cx="6858000" cy="176493"/>
          </a:xfrm>
        </p:spPr>
        <p:txBody>
          <a:bodyPr/>
          <a:lstStyle/>
          <a:p>
            <a:r>
              <a:rPr lang="en-US" dirty="0"/>
              <a:t>Retail marketing</a:t>
            </a:r>
          </a:p>
        </p:txBody>
      </p:sp>
      <p:sp>
        <p:nvSpPr>
          <p:cNvPr id="88" name="presentation_title"/>
          <p:cNvSpPr>
            <a:spLocks noGrp="1"/>
          </p:cNvSpPr>
          <p:nvPr>
            <p:ph type="body" sz="quarter" idx="15" hasCustomPrompt="1"/>
          </p:nvPr>
        </p:nvSpPr>
        <p:spPr>
          <a:xfrm>
            <a:off x="-1022350" y="-1549400"/>
            <a:ext cx="1862138" cy="495300"/>
          </a:xfrm>
        </p:spPr>
        <p:txBody>
          <a:bodyPr>
            <a:normAutofit fontScale="55000" lnSpcReduction="20000"/>
          </a:bodyPr>
          <a:lstStyle/>
          <a:p>
            <a:r>
              <a:rPr dirty="0"/>
              <a:t>Out Of Home Advertising Association Of America 1864 Polling Presentation</a:t>
            </a:r>
          </a:p>
        </p:txBody>
      </p:sp>
      <p:sp>
        <p:nvSpPr>
          <p:cNvPr id="89" name="qnum"/>
          <p:cNvSpPr>
            <a:spLocks noGrp="1"/>
          </p:cNvSpPr>
          <p:nvPr>
            <p:ph type="body" sz="quarter" idx="14" hasCustomPrompt="1"/>
          </p:nvPr>
        </p:nvSpPr>
        <p:spPr>
          <a:xfrm>
            <a:off x="-1859501" y="-875507"/>
            <a:ext cx="1673225" cy="728663"/>
          </a:xfrm>
        </p:spPr>
        <p:txBody>
          <a:bodyPr/>
          <a:lstStyle/>
          <a:p>
            <a:r>
              <a:rPr dirty="0"/>
              <a:t>OAAA1</a:t>
            </a:r>
            <a:r>
              <a:rPr lang="en-US" dirty="0"/>
              <a:t>3</a:t>
            </a:r>
            <a:endParaRPr dirty="0"/>
          </a:p>
        </p:txBody>
      </p:sp>
      <p:sp>
        <p:nvSpPr>
          <p:cNvPr id="178" name="main_title">
            <a:extLst>
              <a:ext uri="{FF2B5EF4-FFF2-40B4-BE49-F238E27FC236}">
                <a16:creationId xmlns:a16="http://schemas.microsoft.com/office/drawing/2014/main" id="{34A4F318-AC0F-F620-3897-B58B0BADE4F4}"/>
              </a:ext>
            </a:extLst>
          </p:cNvPr>
          <p:cNvSpPr txBox="1">
            <a:spLocks/>
          </p:cNvSpPr>
          <p:nvPr/>
        </p:nvSpPr>
        <p:spPr>
          <a:xfrm>
            <a:off x="1066800" y="1034388"/>
            <a:ext cx="10594246" cy="2257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200" b="0" i="0" kern="1200" spc="0" baseline="0">
                <a:solidFill>
                  <a:schemeClr val="tx1"/>
                </a:solidFill>
                <a:latin typeface="Georgia" panose="02040502050405020303" pitchFamily="18" charset="0"/>
                <a:ea typeface="EB Garamond" pitchFamily="2"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OOH ads have a </a:t>
            </a:r>
            <a:r>
              <a:rPr kumimoji="0" lang="en-US" sz="2000" b="0" i="1"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significant impact</a:t>
            </a:r>
            <a:r>
              <a:rPr kumimoji="0" lang="en-US" sz="2000" b="0" i="0"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 or </a:t>
            </a:r>
            <a:r>
              <a:rPr kumimoji="0" lang="en-US" sz="2000" b="0" i="1"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somewhat of an impact </a:t>
            </a:r>
            <a:r>
              <a:rPr kumimoji="0" lang="en-US" sz="2000" b="0" i="0"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on two-in-five adults’ (42%) in-person purchase decisions.</a:t>
            </a:r>
          </a:p>
        </p:txBody>
      </p:sp>
      <p:sp>
        <p:nvSpPr>
          <p:cNvPr id="179" name="sub_title">
            <a:extLst>
              <a:ext uri="{FF2B5EF4-FFF2-40B4-BE49-F238E27FC236}">
                <a16:creationId xmlns:a16="http://schemas.microsoft.com/office/drawing/2014/main" id="{0C3CCFAE-EF73-C9A5-5EDD-655D9724D09A}"/>
              </a:ext>
            </a:extLst>
          </p:cNvPr>
          <p:cNvSpPr txBox="1">
            <a:spLocks/>
          </p:cNvSpPr>
          <p:nvPr/>
        </p:nvSpPr>
        <p:spPr>
          <a:xfrm>
            <a:off x="1073744" y="1674070"/>
            <a:ext cx="10594246" cy="50030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a:buNone/>
              <a:tabLst/>
              <a:defRPr/>
            </a:pPr>
            <a:r>
              <a:rPr kumimoji="0" lang="en-US" sz="1200" b="0" i="0" u="none" strike="noStrike" kern="1200" cap="none" spc="0" normalizeH="0" baseline="0" noProof="0" dirty="0">
                <a:ln>
                  <a:noFill/>
                </a:ln>
                <a:solidFill>
                  <a:srgbClr val="2B2B2B"/>
                </a:solidFill>
                <a:effectLst/>
                <a:uLnTx/>
                <a:uFillTx/>
                <a:latin typeface="Arial" panose="020B0604020202020204" pitchFamily="34" charset="0"/>
                <a:cs typeface="Arial" panose="020B0604020202020204" pitchFamily="34" charset="0"/>
              </a:rPr>
              <a:t>How much of an impact, if any, do advertisements in each of the following types of formats or environments have on purchase decisions you make in-person at a store? </a:t>
            </a:r>
            <a:r>
              <a:rPr kumimoji="0" lang="en-US" sz="1200" b="1" i="0" u="none" strike="noStrike" kern="1200" cap="none" spc="0" normalizeH="0" baseline="0" noProof="0" dirty="0">
                <a:ln>
                  <a:noFill/>
                </a:ln>
                <a:solidFill>
                  <a:srgbClr val="2B2B2B"/>
                </a:solidFill>
                <a:effectLst/>
                <a:uLnTx/>
                <a:uFillTx/>
                <a:latin typeface="Arial" panose="020B0604020202020204" pitchFamily="34" charset="0"/>
                <a:cs typeface="Arial" panose="020B0604020202020204" pitchFamily="34" charset="0"/>
              </a:rPr>
              <a:t>Aggregated OOH</a:t>
            </a:r>
            <a:endParaRPr kumimoji="0" lang="en-US" sz="1200" b="0" i="0" u="none" strike="noStrike" kern="1200" cap="none" spc="0" normalizeH="0" baseline="0" noProof="0" dirty="0">
              <a:ln>
                <a:noFill/>
              </a:ln>
              <a:solidFill>
                <a:srgbClr val="2B2B2B"/>
              </a:solidFill>
              <a:effectLst/>
              <a:uLnTx/>
              <a:uFillTx/>
              <a:latin typeface="Arial" panose="020B0604020202020204" pitchFamily="34" charset="0"/>
              <a:cs typeface="Arial" panose="020B0604020202020204" pitchFamily="34" charset="0"/>
            </a:endParaRPr>
          </a:p>
        </p:txBody>
      </p:sp>
      <p:sp>
        <p:nvSpPr>
          <p:cNvPr id="246" name="TextBox 245">
            <a:extLst>
              <a:ext uri="{FF2B5EF4-FFF2-40B4-BE49-F238E27FC236}">
                <a16:creationId xmlns:a16="http://schemas.microsoft.com/office/drawing/2014/main" id="{64E54004-4052-95AA-34D2-598E04D56455}"/>
              </a:ext>
            </a:extLst>
          </p:cNvPr>
          <p:cNvSpPr txBox="1"/>
          <p:nvPr/>
        </p:nvSpPr>
        <p:spPr>
          <a:xfrm>
            <a:off x="5892867" y="6721652"/>
            <a:ext cx="5163665" cy="136348"/>
          </a:xfrm>
          <a:prstGeom prst="rect">
            <a:avLst/>
          </a:prstGeom>
        </p:spPr>
        <p:txBody>
          <a:bodyPr vert="horz" wrap="square" lIns="0" tIns="0" rIns="0" bIns="0" rtlCol="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dirty="0">
                <a:ln>
                  <a:noFill/>
                </a:ln>
                <a:solidFill>
                  <a:srgbClr val="2B2B2B"/>
                </a:solidFill>
                <a:effectLst/>
                <a:uLnTx/>
                <a:uFillTx/>
                <a:latin typeface="Arial" panose="020B0604020202020204"/>
                <a:ea typeface="+mn-ea"/>
                <a:cs typeface="+mn-cs"/>
              </a:rPr>
              <a:t>Total Often = All the time + Most of the time + Sometimes</a:t>
            </a:r>
          </a:p>
        </p:txBody>
      </p:sp>
      <p:sp>
        <p:nvSpPr>
          <p:cNvPr id="2" name="TextBox 1">
            <a:extLst>
              <a:ext uri="{FF2B5EF4-FFF2-40B4-BE49-F238E27FC236}">
                <a16:creationId xmlns:a16="http://schemas.microsoft.com/office/drawing/2014/main" id="{79E32CB9-D6D3-C044-078B-0B62E9CDFD49}"/>
              </a:ext>
            </a:extLst>
          </p:cNvPr>
          <p:cNvSpPr txBox="1"/>
          <p:nvPr/>
        </p:nvSpPr>
        <p:spPr>
          <a:xfrm>
            <a:off x="17146" y="6542008"/>
            <a:ext cx="2081529" cy="307655"/>
          </a:xfrm>
          <a:prstGeom prst="rect">
            <a:avLst/>
          </a:prstGeom>
        </p:spPr>
        <p:txBody>
          <a:bodyPr vert="horz"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1" u="none" strike="noStrike" kern="1200" cap="none" spc="0" normalizeH="0" baseline="0" noProof="0" dirty="0">
                <a:ln>
                  <a:noFill/>
                </a:ln>
                <a:solidFill>
                  <a:srgbClr val="2B2B2B"/>
                </a:solidFill>
                <a:effectLst/>
                <a:uLnTx/>
                <a:uFillTx/>
                <a:latin typeface="Arial" panose="020B0604020202020204"/>
                <a:ea typeface="+mn-ea"/>
                <a:cs typeface="+mn-cs"/>
              </a:rPr>
              <a:t>*Aggregated OOH calculated as average across each form of OOH ad tested, numbers rounded.</a:t>
            </a:r>
          </a:p>
        </p:txBody>
      </p:sp>
      <p:sp>
        <p:nvSpPr>
          <p:cNvPr id="6" name="TextBox 5">
            <a:extLst>
              <a:ext uri="{FF2B5EF4-FFF2-40B4-BE49-F238E27FC236}">
                <a16:creationId xmlns:a16="http://schemas.microsoft.com/office/drawing/2014/main" id="{4316099A-1EB4-21EC-BC42-CC6F8AA84AAB}"/>
              </a:ext>
            </a:extLst>
          </p:cNvPr>
          <p:cNvSpPr txBox="1"/>
          <p:nvPr/>
        </p:nvSpPr>
        <p:spPr>
          <a:xfrm>
            <a:off x="120843" y="2707594"/>
            <a:ext cx="1207443" cy="1161764"/>
          </a:xfrm>
          <a:prstGeom prst="rect">
            <a:avLst/>
          </a:prstGeom>
          <a:ln>
            <a:solidFill>
              <a:schemeClr val="tx1"/>
            </a:solidFill>
            <a:extLst>
              <a:ext uri="{C807C97D-BFC1-408E-A445-0C87EB9F89A2}">
                <ask:lineSketchStyleProps xmlns:ask="http://schemas.microsoft.com/office/drawing/2018/sketchyshapes">
                  <ask:type>
                    <ask:lineSketchNone/>
                  </ask:type>
                </ask:lineSketchStyleProps>
              </a:ext>
            </a:extLst>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2B2B2B"/>
                </a:solidFill>
                <a:effectLst/>
                <a:uLnTx/>
                <a:uFillTx/>
                <a:latin typeface="Arial" panose="020B0604020202020204"/>
                <a:ea typeface="+mn-ea"/>
                <a:cs typeface="+mn-cs"/>
              </a:rPr>
              <a:t>Hispanic adults, Black adults, adults 30-44, adults making over $100k, and adults with a college degree or more </a:t>
            </a:r>
            <a:r>
              <a:rPr kumimoji="0" lang="en-US" sz="800" b="1" i="1" u="none" strike="noStrike" kern="1200" cap="none" spc="0" normalizeH="0" baseline="0" noProof="0" dirty="0">
                <a:ln>
                  <a:noFill/>
                </a:ln>
                <a:solidFill>
                  <a:srgbClr val="2B2B2B"/>
                </a:solidFill>
                <a:effectLst/>
                <a:uLnTx/>
                <a:uFillTx/>
                <a:latin typeface="Arial" panose="020B0604020202020204"/>
                <a:ea typeface="+mn-ea"/>
                <a:cs typeface="+mn-cs"/>
              </a:rPr>
              <a:t>significantly</a:t>
            </a:r>
            <a:r>
              <a:rPr kumimoji="0" lang="en-US" sz="800" b="0" i="1" u="none" strike="noStrike" kern="1200" cap="none" spc="0" normalizeH="0" baseline="0" noProof="0" dirty="0">
                <a:ln>
                  <a:noFill/>
                </a:ln>
                <a:solidFill>
                  <a:srgbClr val="2B2B2B"/>
                </a:solidFill>
                <a:effectLst/>
                <a:uLnTx/>
                <a:uFillTx/>
                <a:latin typeface="Arial" panose="020B0604020202020204"/>
                <a:ea typeface="+mn-ea"/>
                <a:cs typeface="+mn-cs"/>
              </a:rPr>
              <a:t> </a:t>
            </a:r>
            <a:r>
              <a:rPr kumimoji="0" lang="en-US" sz="800" b="1" i="1" u="none" strike="noStrike" kern="1200" cap="none" spc="0" normalizeH="0" baseline="0" noProof="0" dirty="0">
                <a:ln>
                  <a:noFill/>
                </a:ln>
                <a:solidFill>
                  <a:srgbClr val="2B2B2B"/>
                </a:solidFill>
                <a:effectLst/>
                <a:uLnTx/>
                <a:uFillTx/>
                <a:latin typeface="Arial" panose="020B0604020202020204"/>
                <a:ea typeface="+mn-ea"/>
                <a:cs typeface="+mn-cs"/>
              </a:rPr>
              <a:t>over-index adults broadly</a:t>
            </a:r>
            <a:r>
              <a:rPr kumimoji="0" lang="en-US" sz="800" b="0" i="1" u="none" strike="noStrike" kern="1200" cap="none" spc="0" normalizeH="0" baseline="0" noProof="0" dirty="0">
                <a:ln>
                  <a:noFill/>
                </a:ln>
                <a:solidFill>
                  <a:srgbClr val="2B2B2B"/>
                </a:solidFill>
                <a:effectLst/>
                <a:uLnTx/>
                <a:uFillTx/>
                <a:latin typeface="Arial" panose="020B0604020202020204"/>
                <a:ea typeface="+mn-ea"/>
                <a:cs typeface="+mn-cs"/>
              </a:rPr>
              <a:t> on the impact of </a:t>
            </a:r>
            <a:r>
              <a:rPr kumimoji="0" lang="en-US" sz="800" b="1" i="1" u="none" strike="noStrike" kern="1200" cap="none" spc="0" normalizeH="0" baseline="0" noProof="0" dirty="0">
                <a:ln>
                  <a:noFill/>
                </a:ln>
                <a:solidFill>
                  <a:srgbClr val="2B2B2B"/>
                </a:solidFill>
                <a:effectLst/>
                <a:uLnTx/>
                <a:uFillTx/>
                <a:latin typeface="Arial" panose="020B0604020202020204"/>
                <a:ea typeface="+mn-ea"/>
                <a:cs typeface="+mn-cs"/>
              </a:rPr>
              <a:t>OOH ads </a:t>
            </a:r>
            <a:r>
              <a:rPr kumimoji="0" lang="en-US" sz="800" b="0" i="1" u="none" strike="noStrike" kern="1200" cap="none" spc="0" normalizeH="0" baseline="0" noProof="0" dirty="0">
                <a:ln>
                  <a:noFill/>
                </a:ln>
                <a:solidFill>
                  <a:srgbClr val="2B2B2B"/>
                </a:solidFill>
                <a:effectLst/>
                <a:uLnTx/>
                <a:uFillTx/>
                <a:latin typeface="Arial" panose="020B0604020202020204"/>
                <a:ea typeface="+mn-ea"/>
                <a:cs typeface="+mn-cs"/>
              </a:rPr>
              <a:t>on purchase decisions.</a:t>
            </a:r>
          </a:p>
        </p:txBody>
      </p:sp>
      <p:grpSp>
        <p:nvGrpSpPr>
          <p:cNvPr id="7" name="Group 6">
            <a:extLst>
              <a:ext uri="{FF2B5EF4-FFF2-40B4-BE49-F238E27FC236}">
                <a16:creationId xmlns:a16="http://schemas.microsoft.com/office/drawing/2014/main" id="{822B5DA7-FE7A-2581-AE62-017AA036E727}"/>
              </a:ext>
            </a:extLst>
          </p:cNvPr>
          <p:cNvGrpSpPr/>
          <p:nvPr/>
        </p:nvGrpSpPr>
        <p:grpSpPr>
          <a:xfrm rot="5400000">
            <a:off x="2143751" y="3020295"/>
            <a:ext cx="1870696" cy="1960849"/>
            <a:chOff x="1371603" y="2870199"/>
            <a:chExt cx="29055519" cy="1940160"/>
          </a:xfrm>
        </p:grpSpPr>
        <p:cxnSp>
          <p:nvCxnSpPr>
            <p:cNvPr id="8" name="Straight Connector 7">
              <a:extLst>
                <a:ext uri="{FF2B5EF4-FFF2-40B4-BE49-F238E27FC236}">
                  <a16:creationId xmlns:a16="http://schemas.microsoft.com/office/drawing/2014/main" id="{517CD848-564B-2DC1-2615-005BBBE7A413}"/>
                </a:ext>
              </a:extLst>
            </p:cNvPr>
            <p:cNvCxnSpPr/>
            <p:nvPr/>
          </p:nvCxnSpPr>
          <p:spPr>
            <a:xfrm>
              <a:off x="1371603" y="2870200"/>
              <a:ext cx="0" cy="1938867"/>
            </a:xfrm>
            <a:prstGeom prst="line">
              <a:avLst/>
            </a:prstGeom>
            <a:noFill/>
            <a:ln w="6350" cap="flat" cmpd="sng" algn="ctr">
              <a:solidFill>
                <a:srgbClr val="2B2B2B">
                  <a:lumMod val="25000"/>
                  <a:lumOff val="75000"/>
                </a:srgbClr>
              </a:solidFill>
              <a:prstDash val="solid"/>
              <a:miter lim="800000"/>
            </a:ln>
            <a:effectLst/>
          </p:spPr>
        </p:cxnSp>
        <p:cxnSp>
          <p:nvCxnSpPr>
            <p:cNvPr id="9" name="Straight Arrow Connector 8">
              <a:extLst>
                <a:ext uri="{FF2B5EF4-FFF2-40B4-BE49-F238E27FC236}">
                  <a16:creationId xmlns:a16="http://schemas.microsoft.com/office/drawing/2014/main" id="{90135498-F950-305A-D655-5603C26E9AE7}"/>
                </a:ext>
              </a:extLst>
            </p:cNvPr>
            <p:cNvCxnSpPr>
              <a:cxnSpLocks/>
            </p:cNvCxnSpPr>
            <p:nvPr/>
          </p:nvCxnSpPr>
          <p:spPr>
            <a:xfrm rot="16200000">
              <a:off x="3445157" y="796647"/>
              <a:ext cx="1293" cy="4148398"/>
            </a:xfrm>
            <a:prstGeom prst="straightConnector1">
              <a:avLst/>
            </a:prstGeom>
            <a:noFill/>
            <a:ln w="6350" cap="flat" cmpd="sng" algn="ctr">
              <a:solidFill>
                <a:srgbClr val="2B2B2B">
                  <a:lumMod val="25000"/>
                  <a:lumOff val="75000"/>
                </a:srgbClr>
              </a:solidFill>
              <a:prstDash val="solid"/>
              <a:miter lim="800000"/>
              <a:tailEnd type="triangle"/>
            </a:ln>
            <a:effectLst/>
          </p:spPr>
        </p:cxnSp>
        <p:cxnSp>
          <p:nvCxnSpPr>
            <p:cNvPr id="10" name="Straight Arrow Connector 9">
              <a:extLst>
                <a:ext uri="{FF2B5EF4-FFF2-40B4-BE49-F238E27FC236}">
                  <a16:creationId xmlns:a16="http://schemas.microsoft.com/office/drawing/2014/main" id="{527516DB-F8BC-13EE-29DD-C133741C531D}"/>
                </a:ext>
              </a:extLst>
            </p:cNvPr>
            <p:cNvCxnSpPr>
              <a:cxnSpLocks/>
            </p:cNvCxnSpPr>
            <p:nvPr/>
          </p:nvCxnSpPr>
          <p:spPr>
            <a:xfrm rot="16200000" flipH="1">
              <a:off x="15898720" y="-9718043"/>
              <a:ext cx="1293" cy="29055511"/>
            </a:xfrm>
            <a:prstGeom prst="straightConnector1">
              <a:avLst/>
            </a:prstGeom>
            <a:noFill/>
            <a:ln w="6350" cap="flat" cmpd="sng" algn="ctr">
              <a:solidFill>
                <a:srgbClr val="2B2B2B">
                  <a:lumMod val="25000"/>
                  <a:lumOff val="75000"/>
                </a:srgbClr>
              </a:solidFill>
              <a:prstDash val="solid"/>
              <a:miter lim="800000"/>
              <a:tailEnd type="triangle"/>
            </a:ln>
            <a:effectLst/>
          </p:spPr>
        </p:cxnSp>
      </p:grpSp>
      <p:grpSp>
        <p:nvGrpSpPr>
          <p:cNvPr id="11" name="Group 10">
            <a:extLst>
              <a:ext uri="{FF2B5EF4-FFF2-40B4-BE49-F238E27FC236}">
                <a16:creationId xmlns:a16="http://schemas.microsoft.com/office/drawing/2014/main" id="{088F1ED2-ED12-8AF5-E53F-9C3A1B8D79DF}"/>
              </a:ext>
            </a:extLst>
          </p:cNvPr>
          <p:cNvGrpSpPr/>
          <p:nvPr/>
        </p:nvGrpSpPr>
        <p:grpSpPr>
          <a:xfrm rot="5400000">
            <a:off x="6511455" y="2643713"/>
            <a:ext cx="932127" cy="1921150"/>
            <a:chOff x="1371601" y="2870200"/>
            <a:chExt cx="3848865" cy="1938867"/>
          </a:xfrm>
        </p:grpSpPr>
        <p:cxnSp>
          <p:nvCxnSpPr>
            <p:cNvPr id="12" name="Straight Connector 11">
              <a:extLst>
                <a:ext uri="{FF2B5EF4-FFF2-40B4-BE49-F238E27FC236}">
                  <a16:creationId xmlns:a16="http://schemas.microsoft.com/office/drawing/2014/main" id="{DF4C9D56-73B2-C4AC-5CFE-9CF5FEEAE860}"/>
                </a:ext>
              </a:extLst>
            </p:cNvPr>
            <p:cNvCxnSpPr/>
            <p:nvPr/>
          </p:nvCxnSpPr>
          <p:spPr>
            <a:xfrm>
              <a:off x="1371603" y="2870200"/>
              <a:ext cx="0" cy="1938867"/>
            </a:xfrm>
            <a:prstGeom prst="line">
              <a:avLst/>
            </a:prstGeom>
            <a:noFill/>
            <a:ln w="6350" cap="flat" cmpd="sng" algn="ctr">
              <a:solidFill>
                <a:srgbClr val="2B2B2B">
                  <a:lumMod val="25000"/>
                  <a:lumOff val="75000"/>
                </a:srgbClr>
              </a:solidFill>
              <a:prstDash val="solid"/>
              <a:miter lim="800000"/>
            </a:ln>
            <a:effectLst/>
          </p:spPr>
        </p:cxnSp>
        <p:cxnSp>
          <p:nvCxnSpPr>
            <p:cNvPr id="13" name="Straight Arrow Connector 12">
              <a:extLst>
                <a:ext uri="{FF2B5EF4-FFF2-40B4-BE49-F238E27FC236}">
                  <a16:creationId xmlns:a16="http://schemas.microsoft.com/office/drawing/2014/main" id="{ECD2A6A0-D7D7-F580-031F-98AFE160FDA1}"/>
                </a:ext>
              </a:extLst>
            </p:cNvPr>
            <p:cNvCxnSpPr>
              <a:cxnSpLocks/>
            </p:cNvCxnSpPr>
            <p:nvPr/>
          </p:nvCxnSpPr>
          <p:spPr>
            <a:xfrm rot="16200000">
              <a:off x="3295390" y="946413"/>
              <a:ext cx="1290" cy="3848863"/>
            </a:xfrm>
            <a:prstGeom prst="straightConnector1">
              <a:avLst/>
            </a:prstGeom>
            <a:noFill/>
            <a:ln w="6350" cap="flat" cmpd="sng" algn="ctr">
              <a:solidFill>
                <a:srgbClr val="2B2B2B">
                  <a:lumMod val="25000"/>
                  <a:lumOff val="75000"/>
                </a:srgbClr>
              </a:solidFill>
              <a:prstDash val="solid"/>
              <a:miter lim="800000"/>
              <a:tailEnd type="triangle"/>
            </a:ln>
            <a:effectLst/>
          </p:spPr>
        </p:cxnSp>
        <p:cxnSp>
          <p:nvCxnSpPr>
            <p:cNvPr id="14" name="Straight Arrow Connector 13">
              <a:extLst>
                <a:ext uri="{FF2B5EF4-FFF2-40B4-BE49-F238E27FC236}">
                  <a16:creationId xmlns:a16="http://schemas.microsoft.com/office/drawing/2014/main" id="{0819D771-501D-73E7-E999-E09C110E38E1}"/>
                </a:ext>
              </a:extLst>
            </p:cNvPr>
            <p:cNvCxnSpPr>
              <a:cxnSpLocks/>
            </p:cNvCxnSpPr>
            <p:nvPr/>
          </p:nvCxnSpPr>
          <p:spPr>
            <a:xfrm rot="16200000">
              <a:off x="1777951" y="4402716"/>
              <a:ext cx="0" cy="812699"/>
            </a:xfrm>
            <a:prstGeom prst="straightConnector1">
              <a:avLst/>
            </a:prstGeom>
            <a:noFill/>
            <a:ln w="6350" cap="flat" cmpd="sng" algn="ctr">
              <a:solidFill>
                <a:srgbClr val="2B2B2B">
                  <a:lumMod val="25000"/>
                  <a:lumOff val="75000"/>
                </a:srgbClr>
              </a:solidFill>
              <a:prstDash val="solid"/>
              <a:miter lim="800000"/>
              <a:tailEnd type="triangle"/>
            </a:ln>
            <a:effectLst/>
          </p:spPr>
        </p:cxnSp>
      </p:grpSp>
      <p:sp>
        <p:nvSpPr>
          <p:cNvPr id="15" name="TextBox 53">
            <a:extLst>
              <a:ext uri="{FF2B5EF4-FFF2-40B4-BE49-F238E27FC236}">
                <a16:creationId xmlns:a16="http://schemas.microsoft.com/office/drawing/2014/main" id="{B9D46B7D-E821-F7E4-D4DE-1EE10C8CA45C}"/>
              </a:ext>
            </a:extLst>
          </p:cNvPr>
          <p:cNvSpPr txBox="1"/>
          <p:nvPr/>
        </p:nvSpPr>
        <p:spPr>
          <a:xfrm>
            <a:off x="6635309" y="2873138"/>
            <a:ext cx="914400" cy="191747"/>
          </a:xfrm>
          <a:prstGeom prst="rect">
            <a:avLst/>
          </a:prstGeom>
        </p:spPr>
        <p:txBody>
          <a:bodyPr vert="horz" wrap="none" lIns="0" tIns="0" rIns="0" bIns="0" rtlCol="0" anchor="t"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140" normalizeH="0" baseline="0" noProof="0" dirty="0">
                <a:ln>
                  <a:noFill/>
                </a:ln>
                <a:solidFill>
                  <a:srgbClr val="E83237"/>
                </a:solidFill>
                <a:effectLst/>
                <a:uLnTx/>
                <a:uFillTx/>
                <a:latin typeface="Arial" panose="020B0604020202020204"/>
                <a:ea typeface="+mn-ea"/>
                <a:cs typeface="+mn-cs"/>
              </a:rPr>
              <a:t>51%</a:t>
            </a:r>
          </a:p>
        </p:txBody>
      </p:sp>
      <p:sp>
        <p:nvSpPr>
          <p:cNvPr id="16" name="TextBox 53">
            <a:extLst>
              <a:ext uri="{FF2B5EF4-FFF2-40B4-BE49-F238E27FC236}">
                <a16:creationId xmlns:a16="http://schemas.microsoft.com/office/drawing/2014/main" id="{FAC7DC45-5147-B530-5D2B-DF06264C55FD}"/>
              </a:ext>
            </a:extLst>
          </p:cNvPr>
          <p:cNvSpPr txBox="1"/>
          <p:nvPr/>
        </p:nvSpPr>
        <p:spPr>
          <a:xfrm>
            <a:off x="2694690" y="2806043"/>
            <a:ext cx="914400" cy="191747"/>
          </a:xfrm>
          <a:prstGeom prst="rect">
            <a:avLst/>
          </a:prstGeom>
        </p:spPr>
        <p:txBody>
          <a:bodyPr vert="horz" wrap="none" lIns="0" tIns="0" rIns="0" bIns="0" rtlCol="0" anchor="t"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140" normalizeH="0" baseline="0" noProof="0" dirty="0">
                <a:ln>
                  <a:noFill/>
                </a:ln>
                <a:solidFill>
                  <a:srgbClr val="0DD6CC"/>
                </a:solidFill>
                <a:effectLst/>
                <a:uLnTx/>
                <a:uFillTx/>
                <a:latin typeface="Arial" panose="020B0604020202020204"/>
                <a:ea typeface="+mn-ea"/>
                <a:cs typeface="+mn-cs"/>
              </a:rPr>
              <a:t>42%</a:t>
            </a:r>
          </a:p>
        </p:txBody>
      </p:sp>
    </p:spTree>
    <p:extLst>
      <p:ext uri="{BB962C8B-B14F-4D97-AF65-F5344CB8AC3E}">
        <p14:creationId xmlns:p14="http://schemas.microsoft.com/office/powerpoint/2010/main" val="4020431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black_box_title"/>
          <p:cNvSpPr>
            <a:spLocks noGrp="1"/>
          </p:cNvSpPr>
          <p:nvPr>
            <p:ph type="body" sz="quarter" idx="13" hasCustomPrompt="1"/>
          </p:nvPr>
        </p:nvSpPr>
        <p:spPr>
          <a:xfrm>
            <a:off x="1073744" y="672572"/>
            <a:ext cx="6858000" cy="176493"/>
          </a:xfrm>
        </p:spPr>
        <p:txBody>
          <a:bodyPr/>
          <a:lstStyle/>
          <a:p>
            <a:r>
              <a:rPr lang="en-US" dirty="0"/>
              <a:t>Retail marketing </a:t>
            </a:r>
          </a:p>
        </p:txBody>
      </p:sp>
      <p:sp>
        <p:nvSpPr>
          <p:cNvPr id="76" name="presentation_title"/>
          <p:cNvSpPr>
            <a:spLocks noGrp="1"/>
          </p:cNvSpPr>
          <p:nvPr>
            <p:ph type="body" sz="quarter" idx="15" hasCustomPrompt="1"/>
          </p:nvPr>
        </p:nvSpPr>
        <p:spPr>
          <a:xfrm>
            <a:off x="-1022350" y="-1549400"/>
            <a:ext cx="1862138" cy="495300"/>
          </a:xfrm>
        </p:spPr>
        <p:txBody>
          <a:bodyPr>
            <a:normAutofit fontScale="55000" lnSpcReduction="20000"/>
          </a:bodyPr>
          <a:lstStyle/>
          <a:p>
            <a:r>
              <a:rPr dirty="0"/>
              <a:t>Out Of Home Advertising Association Of America 1864 Polling Presentation</a:t>
            </a:r>
          </a:p>
        </p:txBody>
      </p:sp>
      <p:sp>
        <p:nvSpPr>
          <p:cNvPr id="77" name="qnum"/>
          <p:cNvSpPr>
            <a:spLocks noGrp="1"/>
          </p:cNvSpPr>
          <p:nvPr>
            <p:ph type="body" sz="quarter" idx="14" hasCustomPrompt="1"/>
          </p:nvPr>
        </p:nvSpPr>
        <p:spPr>
          <a:xfrm>
            <a:off x="-1859501" y="-875507"/>
            <a:ext cx="1673225" cy="728663"/>
          </a:xfrm>
        </p:spPr>
        <p:txBody>
          <a:bodyPr/>
          <a:lstStyle/>
          <a:p>
            <a:r>
              <a:rPr dirty="0"/>
              <a:t>OAAA14</a:t>
            </a:r>
          </a:p>
        </p:txBody>
      </p:sp>
      <p:sp>
        <p:nvSpPr>
          <p:cNvPr id="78" name="pt54">
            <a:extLst>
              <a:ext uri="{FF2B5EF4-FFF2-40B4-BE49-F238E27FC236}">
                <a16:creationId xmlns:a16="http://schemas.microsoft.com/office/drawing/2014/main" id="{8B239BD0-2898-9F80-24FC-D3E2DA101134}"/>
              </a:ext>
            </a:extLst>
          </p:cNvPr>
          <p:cNvSpPr/>
          <p:nvPr/>
        </p:nvSpPr>
        <p:spPr>
          <a:xfrm>
            <a:off x="3823639" y="2274361"/>
            <a:ext cx="182880" cy="182880"/>
          </a:xfrm>
          <a:prstGeom prst="ellipse">
            <a:avLst/>
          </a:prstGeom>
          <a:solidFill>
            <a:schemeClr val="accent1">
              <a:lumMod val="50000"/>
            </a:schemeClr>
          </a:solidFill>
          <a:ln w="9000" cap="rnd">
            <a:solidFill>
              <a:schemeClr val="accent1">
                <a:lumMod val="50000"/>
              </a:scheme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79" name="pt56">
            <a:extLst>
              <a:ext uri="{FF2B5EF4-FFF2-40B4-BE49-F238E27FC236}">
                <a16:creationId xmlns:a16="http://schemas.microsoft.com/office/drawing/2014/main" id="{8DA20823-75EF-7C00-56A8-703C32EB8351}"/>
              </a:ext>
            </a:extLst>
          </p:cNvPr>
          <p:cNvSpPr/>
          <p:nvPr/>
        </p:nvSpPr>
        <p:spPr>
          <a:xfrm>
            <a:off x="4832697" y="2274361"/>
            <a:ext cx="182880" cy="182880"/>
          </a:xfrm>
          <a:prstGeom prst="ellipse">
            <a:avLst/>
          </a:prstGeom>
          <a:solidFill>
            <a:schemeClr val="accent1"/>
          </a:solidFill>
          <a:ln w="9000" cap="rnd">
            <a:solidFill>
              <a:schemeClr val="accent1"/>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80" name="pt58">
            <a:extLst>
              <a:ext uri="{FF2B5EF4-FFF2-40B4-BE49-F238E27FC236}">
                <a16:creationId xmlns:a16="http://schemas.microsoft.com/office/drawing/2014/main" id="{CD259CBB-18A1-16B4-492F-E3BAB0849FCD}"/>
              </a:ext>
            </a:extLst>
          </p:cNvPr>
          <p:cNvSpPr/>
          <p:nvPr/>
        </p:nvSpPr>
        <p:spPr>
          <a:xfrm>
            <a:off x="6063148" y="2274361"/>
            <a:ext cx="182880" cy="182880"/>
          </a:xfrm>
          <a:prstGeom prst="ellipse">
            <a:avLst/>
          </a:prstGeom>
          <a:solidFill>
            <a:schemeClr val="accent6"/>
          </a:solidFill>
          <a:ln w="9000" cap="rnd">
            <a:solidFill>
              <a:schemeClr val="accent6"/>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81" name="pt60">
            <a:extLst>
              <a:ext uri="{FF2B5EF4-FFF2-40B4-BE49-F238E27FC236}">
                <a16:creationId xmlns:a16="http://schemas.microsoft.com/office/drawing/2014/main" id="{AA99EB82-9CB1-9EB5-55F0-3E8301B43FFC}"/>
              </a:ext>
            </a:extLst>
          </p:cNvPr>
          <p:cNvSpPr/>
          <p:nvPr/>
        </p:nvSpPr>
        <p:spPr>
          <a:xfrm>
            <a:off x="7441154" y="2274361"/>
            <a:ext cx="182880" cy="182880"/>
          </a:xfrm>
          <a:prstGeom prst="ellipse">
            <a:avLst/>
          </a:prstGeom>
          <a:solidFill>
            <a:schemeClr val="accent6">
              <a:lumMod val="50000"/>
            </a:schemeClr>
          </a:solidFill>
          <a:ln w="9000" cap="rnd">
            <a:solidFill>
              <a:schemeClr val="accent6">
                <a:lumMod val="50000"/>
              </a:scheme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82" name="pt62">
            <a:extLst>
              <a:ext uri="{FF2B5EF4-FFF2-40B4-BE49-F238E27FC236}">
                <a16:creationId xmlns:a16="http://schemas.microsoft.com/office/drawing/2014/main" id="{D44B379E-2878-862D-E334-71CB9240CA09}"/>
              </a:ext>
            </a:extLst>
          </p:cNvPr>
          <p:cNvSpPr/>
          <p:nvPr/>
        </p:nvSpPr>
        <p:spPr>
          <a:xfrm>
            <a:off x="8631187" y="2274361"/>
            <a:ext cx="182880" cy="182880"/>
          </a:xfrm>
          <a:prstGeom prst="ellipse">
            <a:avLst/>
          </a:prstGeom>
          <a:solidFill>
            <a:schemeClr val="bg2">
              <a:lumMod val="75000"/>
            </a:schemeClr>
          </a:solidFill>
          <a:ln w="9000" cap="rnd">
            <a:solidFill>
              <a:schemeClr val="bg2">
                <a:lumMod val="75000"/>
              </a:scheme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83" name="tx63">
            <a:extLst>
              <a:ext uri="{FF2B5EF4-FFF2-40B4-BE49-F238E27FC236}">
                <a16:creationId xmlns:a16="http://schemas.microsoft.com/office/drawing/2014/main" id="{D32BBB2A-BDBC-0CAD-5621-0BE6DA1BF335}"/>
              </a:ext>
            </a:extLst>
          </p:cNvPr>
          <p:cNvSpPr/>
          <p:nvPr/>
        </p:nvSpPr>
        <p:spPr>
          <a:xfrm>
            <a:off x="4075209" y="2255597"/>
            <a:ext cx="650424" cy="11461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A significant</a:t>
            </a:r>
          </a:p>
        </p:txBody>
      </p:sp>
      <p:sp>
        <p:nvSpPr>
          <p:cNvPr id="84" name="tx64">
            <a:extLst>
              <a:ext uri="{FF2B5EF4-FFF2-40B4-BE49-F238E27FC236}">
                <a16:creationId xmlns:a16="http://schemas.microsoft.com/office/drawing/2014/main" id="{6C711069-C68A-7C9C-299B-715BEE1CF8BF}"/>
              </a:ext>
            </a:extLst>
          </p:cNvPr>
          <p:cNvSpPr/>
          <p:nvPr/>
        </p:nvSpPr>
        <p:spPr>
          <a:xfrm>
            <a:off x="4075209" y="2388915"/>
            <a:ext cx="489477" cy="111601"/>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impact    </a:t>
            </a:r>
          </a:p>
        </p:txBody>
      </p:sp>
      <p:sp>
        <p:nvSpPr>
          <p:cNvPr id="85" name="tx65">
            <a:extLst>
              <a:ext uri="{FF2B5EF4-FFF2-40B4-BE49-F238E27FC236}">
                <a16:creationId xmlns:a16="http://schemas.microsoft.com/office/drawing/2014/main" id="{2BBD0054-7D73-53E4-EEF0-A7F51693F13D}"/>
              </a:ext>
            </a:extLst>
          </p:cNvPr>
          <p:cNvSpPr/>
          <p:nvPr/>
        </p:nvSpPr>
        <p:spPr>
          <a:xfrm>
            <a:off x="5084267" y="2277917"/>
            <a:ext cx="871816" cy="9229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Somewhat of an</a:t>
            </a:r>
          </a:p>
        </p:txBody>
      </p:sp>
      <p:sp>
        <p:nvSpPr>
          <p:cNvPr id="86" name="tx66">
            <a:extLst>
              <a:ext uri="{FF2B5EF4-FFF2-40B4-BE49-F238E27FC236}">
                <a16:creationId xmlns:a16="http://schemas.microsoft.com/office/drawing/2014/main" id="{43862B84-BAD0-8B3F-76C9-DE7C71C198E2}"/>
              </a:ext>
            </a:extLst>
          </p:cNvPr>
          <p:cNvSpPr/>
          <p:nvPr/>
        </p:nvSpPr>
        <p:spPr>
          <a:xfrm>
            <a:off x="5084267" y="2388915"/>
            <a:ext cx="489477" cy="111601"/>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impact    </a:t>
            </a:r>
          </a:p>
        </p:txBody>
      </p:sp>
      <p:sp>
        <p:nvSpPr>
          <p:cNvPr id="87" name="tx67">
            <a:extLst>
              <a:ext uri="{FF2B5EF4-FFF2-40B4-BE49-F238E27FC236}">
                <a16:creationId xmlns:a16="http://schemas.microsoft.com/office/drawing/2014/main" id="{685EFA92-D119-9655-DF13-90011DEBA95E}"/>
              </a:ext>
            </a:extLst>
          </p:cNvPr>
          <p:cNvSpPr/>
          <p:nvPr/>
        </p:nvSpPr>
        <p:spPr>
          <a:xfrm>
            <a:off x="6314718" y="2280089"/>
            <a:ext cx="1019371" cy="90125"/>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Not too much of an</a:t>
            </a:r>
          </a:p>
        </p:txBody>
      </p:sp>
      <p:sp>
        <p:nvSpPr>
          <p:cNvPr id="88" name="tx68">
            <a:extLst>
              <a:ext uri="{FF2B5EF4-FFF2-40B4-BE49-F238E27FC236}">
                <a16:creationId xmlns:a16="http://schemas.microsoft.com/office/drawing/2014/main" id="{C1A9FAFE-F646-E705-2A37-B462999E3525}"/>
              </a:ext>
            </a:extLst>
          </p:cNvPr>
          <p:cNvSpPr/>
          <p:nvPr/>
        </p:nvSpPr>
        <p:spPr>
          <a:xfrm>
            <a:off x="6314718" y="2388915"/>
            <a:ext cx="489477" cy="111601"/>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impact    </a:t>
            </a:r>
          </a:p>
        </p:txBody>
      </p:sp>
      <p:sp>
        <p:nvSpPr>
          <p:cNvPr id="89" name="tx69">
            <a:extLst>
              <a:ext uri="{FF2B5EF4-FFF2-40B4-BE49-F238E27FC236}">
                <a16:creationId xmlns:a16="http://schemas.microsoft.com/office/drawing/2014/main" id="{07314145-898A-D256-1DC4-3F4BC222C0F9}"/>
              </a:ext>
            </a:extLst>
          </p:cNvPr>
          <p:cNvSpPr/>
          <p:nvPr/>
        </p:nvSpPr>
        <p:spPr>
          <a:xfrm>
            <a:off x="7692724" y="2313109"/>
            <a:ext cx="831399" cy="114255"/>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No impact at all</a:t>
            </a:r>
          </a:p>
        </p:txBody>
      </p:sp>
      <p:sp>
        <p:nvSpPr>
          <p:cNvPr id="90" name="tx71">
            <a:extLst>
              <a:ext uri="{FF2B5EF4-FFF2-40B4-BE49-F238E27FC236}">
                <a16:creationId xmlns:a16="http://schemas.microsoft.com/office/drawing/2014/main" id="{98866F53-C611-9128-C151-08CD57360CB5}"/>
              </a:ext>
            </a:extLst>
          </p:cNvPr>
          <p:cNvSpPr/>
          <p:nvPr/>
        </p:nvSpPr>
        <p:spPr>
          <a:xfrm>
            <a:off x="8882758" y="2337601"/>
            <a:ext cx="455936" cy="89763"/>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Not sure</a:t>
            </a:r>
          </a:p>
        </p:txBody>
      </p:sp>
      <p:sp>
        <p:nvSpPr>
          <p:cNvPr id="93" name="main_title">
            <a:extLst>
              <a:ext uri="{FF2B5EF4-FFF2-40B4-BE49-F238E27FC236}">
                <a16:creationId xmlns:a16="http://schemas.microsoft.com/office/drawing/2014/main" id="{41EC86F1-4181-7708-9209-895B4B448E85}"/>
              </a:ext>
            </a:extLst>
          </p:cNvPr>
          <p:cNvSpPr txBox="1">
            <a:spLocks/>
          </p:cNvSpPr>
          <p:nvPr/>
        </p:nvSpPr>
        <p:spPr>
          <a:xfrm>
            <a:off x="1066800" y="1034388"/>
            <a:ext cx="10594246" cy="2257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200" b="0" i="0" kern="1200" spc="0" baseline="0">
                <a:solidFill>
                  <a:schemeClr val="tx1"/>
                </a:solidFill>
                <a:latin typeface="Georgia" panose="02040502050405020303" pitchFamily="18" charset="0"/>
                <a:ea typeface="EB Garamond" pitchFamily="2"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Two-in-five adults say </a:t>
            </a:r>
            <a:r>
              <a:rPr kumimoji="0" lang="en-US" sz="2000" b="0" i="1"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buy one get one free </a:t>
            </a:r>
            <a:r>
              <a:rPr kumimoji="0" lang="en-US" sz="2000" b="0" i="0"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(48%), </a:t>
            </a:r>
            <a:r>
              <a:rPr kumimoji="0" lang="en-US" sz="2000" b="0" i="1"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free shipping or delivery </a:t>
            </a:r>
            <a:r>
              <a:rPr kumimoji="0" lang="en-US" sz="2000" b="0" i="0"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(44%), and </a:t>
            </a:r>
            <a:r>
              <a:rPr kumimoji="0" lang="en-US" sz="2000" b="0" i="1"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a discount or promo code </a:t>
            </a:r>
            <a:r>
              <a:rPr kumimoji="0" lang="en-US" sz="2000" b="0" i="0"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(42%) have a significant impact on how much they buy in-person.</a:t>
            </a:r>
          </a:p>
        </p:txBody>
      </p:sp>
      <p:sp>
        <p:nvSpPr>
          <p:cNvPr id="94" name="sub_title">
            <a:extLst>
              <a:ext uri="{FF2B5EF4-FFF2-40B4-BE49-F238E27FC236}">
                <a16:creationId xmlns:a16="http://schemas.microsoft.com/office/drawing/2014/main" id="{C79EB01F-5CD3-B71E-4128-C15A98EBE81B}"/>
              </a:ext>
            </a:extLst>
          </p:cNvPr>
          <p:cNvSpPr txBox="1">
            <a:spLocks/>
          </p:cNvSpPr>
          <p:nvPr/>
        </p:nvSpPr>
        <p:spPr>
          <a:xfrm>
            <a:off x="1073744" y="1674070"/>
            <a:ext cx="10594246" cy="50030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a:buNone/>
              <a:tabLst/>
              <a:defRPr/>
            </a:pPr>
            <a:r>
              <a:rPr kumimoji="0" lang="en-US" sz="1200" b="0" i="0" u="none" strike="noStrike" kern="1200" cap="none" spc="0" normalizeH="0" baseline="0" noProof="0" dirty="0">
                <a:ln>
                  <a:noFill/>
                </a:ln>
                <a:solidFill>
                  <a:srgbClr val="2B2B2B"/>
                </a:solidFill>
                <a:effectLst/>
                <a:uLnTx/>
                <a:uFillTx/>
                <a:latin typeface="Arial" panose="020B0604020202020204" pitchFamily="34" charset="0"/>
                <a:cs typeface="Arial" panose="020B0604020202020204" pitchFamily="34" charset="0"/>
              </a:rPr>
              <a:t>How much of an impact, if any, do each of the following types of offers have on how much you purchase in-person at a store? </a:t>
            </a:r>
            <a:r>
              <a:rPr kumimoji="0" lang="en-US" sz="1200" b="1" i="1" u="none" strike="noStrike" kern="1200" cap="none" spc="0" normalizeH="0" baseline="0" noProof="0" dirty="0">
                <a:ln>
                  <a:noFill/>
                </a:ln>
                <a:solidFill>
                  <a:srgbClr val="0DD6CC"/>
                </a:solidFill>
                <a:effectLst/>
                <a:uLnTx/>
                <a:uFillTx/>
                <a:latin typeface="Arial" panose="020B0604020202020204" pitchFamily="34" charset="0"/>
                <a:cs typeface="Arial" panose="020B0604020202020204" pitchFamily="34" charset="0"/>
              </a:rPr>
              <a:t>N = 1,341 Adults whose Purchase Decisions are Impacted by Any Form of OOH Ads</a:t>
            </a:r>
            <a:endParaRPr kumimoji="0" lang="en-US" sz="1200" b="0" i="0" u="none" strike="noStrike" kern="1200" cap="none" spc="0" normalizeH="0" baseline="0" noProof="0" dirty="0">
              <a:ln>
                <a:noFill/>
              </a:ln>
              <a:solidFill>
                <a:srgbClr val="2B2B2B"/>
              </a:solidFill>
              <a:effectLst/>
              <a:uLnTx/>
              <a:uFillTx/>
              <a:latin typeface="Arial" panose="020B0604020202020204" pitchFamily="34" charset="0"/>
              <a:cs typeface="Arial" panose="020B0604020202020204" pitchFamily="34" charset="0"/>
            </a:endParaRPr>
          </a:p>
        </p:txBody>
      </p:sp>
      <p:grpSp>
        <p:nvGrpSpPr>
          <p:cNvPr id="97" name="Group 96">
            <a:extLst>
              <a:ext uri="{FF2B5EF4-FFF2-40B4-BE49-F238E27FC236}">
                <a16:creationId xmlns:a16="http://schemas.microsoft.com/office/drawing/2014/main" id="{930A6ACD-44DC-3CC7-4808-D6F914CA934C}"/>
              </a:ext>
            </a:extLst>
          </p:cNvPr>
          <p:cNvGrpSpPr/>
          <p:nvPr/>
        </p:nvGrpSpPr>
        <p:grpSpPr>
          <a:xfrm>
            <a:off x="2096538" y="2337601"/>
            <a:ext cx="8989467" cy="4339351"/>
            <a:chOff x="2816031" y="2461569"/>
            <a:chExt cx="8059127" cy="3743210"/>
          </a:xfrm>
        </p:grpSpPr>
        <p:sp>
          <p:nvSpPr>
            <p:cNvPr id="98" name="rc4">
              <a:extLst>
                <a:ext uri="{FF2B5EF4-FFF2-40B4-BE49-F238E27FC236}">
                  <a16:creationId xmlns:a16="http://schemas.microsoft.com/office/drawing/2014/main" id="{317CBC72-AC42-4FA8-664B-5854B55CA696}"/>
                </a:ext>
              </a:extLst>
            </p:cNvPr>
            <p:cNvSpPr/>
            <p:nvPr/>
          </p:nvSpPr>
          <p:spPr>
            <a:xfrm>
              <a:off x="2816031" y="4264363"/>
              <a:ext cx="3393250" cy="475951"/>
            </a:xfrm>
            <a:prstGeom prst="rect">
              <a:avLst/>
            </a:prstGeom>
            <a:solidFill>
              <a:schemeClr val="accent1">
                <a:lumMod val="50000"/>
              </a:schemeClr>
            </a:solidFill>
            <a:ln>
              <a:solidFill>
                <a:schemeClr val="accent1">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99" name="rc5">
              <a:extLst>
                <a:ext uri="{FF2B5EF4-FFF2-40B4-BE49-F238E27FC236}">
                  <a16:creationId xmlns:a16="http://schemas.microsoft.com/office/drawing/2014/main" id="{45D05990-1214-4266-C0C6-5F01CBD8A929}"/>
                </a:ext>
              </a:extLst>
            </p:cNvPr>
            <p:cNvSpPr/>
            <p:nvPr/>
          </p:nvSpPr>
          <p:spPr>
            <a:xfrm>
              <a:off x="6209281" y="4264363"/>
              <a:ext cx="3258258" cy="475951"/>
            </a:xfrm>
            <a:prstGeom prst="rect">
              <a:avLst/>
            </a:prstGeom>
            <a:solidFill>
              <a:schemeClr val="accent1"/>
            </a:solidFill>
            <a:ln>
              <a:solidFill>
                <a:schemeClr val="accent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00" name="rc6">
              <a:extLst>
                <a:ext uri="{FF2B5EF4-FFF2-40B4-BE49-F238E27FC236}">
                  <a16:creationId xmlns:a16="http://schemas.microsoft.com/office/drawing/2014/main" id="{38A06F09-675E-643A-D643-F2AC1FA49932}"/>
                </a:ext>
              </a:extLst>
            </p:cNvPr>
            <p:cNvSpPr/>
            <p:nvPr/>
          </p:nvSpPr>
          <p:spPr>
            <a:xfrm>
              <a:off x="9467539" y="4264363"/>
              <a:ext cx="1053730" cy="475951"/>
            </a:xfrm>
            <a:prstGeom prst="rect">
              <a:avLst/>
            </a:prstGeom>
            <a:solidFill>
              <a:schemeClr val="accent6"/>
            </a:solidFill>
            <a:ln>
              <a:solidFill>
                <a:schemeClr val="accent6"/>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01" name="rc7">
              <a:extLst>
                <a:ext uri="{FF2B5EF4-FFF2-40B4-BE49-F238E27FC236}">
                  <a16:creationId xmlns:a16="http://schemas.microsoft.com/office/drawing/2014/main" id="{51E1D8A2-CE35-D544-DA9C-2FFFAC0E6F9B}"/>
                </a:ext>
              </a:extLst>
            </p:cNvPr>
            <p:cNvSpPr/>
            <p:nvPr/>
          </p:nvSpPr>
          <p:spPr>
            <a:xfrm>
              <a:off x="10521270" y="4264363"/>
              <a:ext cx="280261" cy="475951"/>
            </a:xfrm>
            <a:prstGeom prst="rect">
              <a:avLst/>
            </a:prstGeom>
            <a:solidFill>
              <a:schemeClr val="accent6">
                <a:lumMod val="5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02" name="rc8">
              <a:extLst>
                <a:ext uri="{FF2B5EF4-FFF2-40B4-BE49-F238E27FC236}">
                  <a16:creationId xmlns:a16="http://schemas.microsoft.com/office/drawing/2014/main" id="{D5F25579-3BB9-97B1-2767-F203D8212E92}"/>
                </a:ext>
              </a:extLst>
            </p:cNvPr>
            <p:cNvSpPr/>
            <p:nvPr/>
          </p:nvSpPr>
          <p:spPr>
            <a:xfrm>
              <a:off x="10801532" y="4264363"/>
              <a:ext cx="73626" cy="475951"/>
            </a:xfrm>
            <a:prstGeom prst="rect">
              <a:avLst/>
            </a:prstGeom>
            <a:solidFill>
              <a:schemeClr val="bg2">
                <a:lumMod val="75000"/>
              </a:schemeClr>
            </a:solidFill>
            <a:ln>
              <a:solidFill>
                <a:schemeClr val="bg2">
                  <a:lumMod val="7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03" name="rc9">
              <a:extLst>
                <a:ext uri="{FF2B5EF4-FFF2-40B4-BE49-F238E27FC236}">
                  <a16:creationId xmlns:a16="http://schemas.microsoft.com/office/drawing/2014/main" id="{85F99A5F-9533-890D-89F6-E0815B06E591}"/>
                </a:ext>
              </a:extLst>
            </p:cNvPr>
            <p:cNvSpPr/>
            <p:nvPr/>
          </p:nvSpPr>
          <p:spPr>
            <a:xfrm>
              <a:off x="2816031" y="2799897"/>
              <a:ext cx="3861543" cy="475951"/>
            </a:xfrm>
            <a:prstGeom prst="rect">
              <a:avLst/>
            </a:prstGeom>
            <a:solidFill>
              <a:schemeClr val="accent1">
                <a:lumMod val="50000"/>
              </a:schemeClr>
            </a:solidFill>
            <a:ln>
              <a:solidFill>
                <a:schemeClr val="accent1">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04" name="rc10">
              <a:extLst>
                <a:ext uri="{FF2B5EF4-FFF2-40B4-BE49-F238E27FC236}">
                  <a16:creationId xmlns:a16="http://schemas.microsoft.com/office/drawing/2014/main" id="{F00974EF-2C16-E43A-39EA-A452FF3731B7}"/>
                </a:ext>
              </a:extLst>
            </p:cNvPr>
            <p:cNvSpPr/>
            <p:nvPr/>
          </p:nvSpPr>
          <p:spPr>
            <a:xfrm>
              <a:off x="6677574" y="2799897"/>
              <a:ext cx="3063967" cy="475951"/>
            </a:xfrm>
            <a:prstGeom prst="rect">
              <a:avLst/>
            </a:prstGeom>
            <a:solidFill>
              <a:schemeClr val="accent1"/>
            </a:solidFill>
            <a:ln>
              <a:solidFill>
                <a:schemeClr val="accent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05" name="rc11">
              <a:extLst>
                <a:ext uri="{FF2B5EF4-FFF2-40B4-BE49-F238E27FC236}">
                  <a16:creationId xmlns:a16="http://schemas.microsoft.com/office/drawing/2014/main" id="{D1A66BFB-DFD6-9BC9-7022-4E25C6811C97}"/>
                </a:ext>
              </a:extLst>
            </p:cNvPr>
            <p:cNvSpPr/>
            <p:nvPr/>
          </p:nvSpPr>
          <p:spPr>
            <a:xfrm>
              <a:off x="9741542" y="2799897"/>
              <a:ext cx="787899" cy="475951"/>
            </a:xfrm>
            <a:prstGeom prst="rect">
              <a:avLst/>
            </a:prstGeom>
            <a:solidFill>
              <a:schemeClr val="accent6"/>
            </a:solidFill>
            <a:ln>
              <a:solidFill>
                <a:schemeClr val="accent6"/>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06" name="rc12">
              <a:extLst>
                <a:ext uri="{FF2B5EF4-FFF2-40B4-BE49-F238E27FC236}">
                  <a16:creationId xmlns:a16="http://schemas.microsoft.com/office/drawing/2014/main" id="{BF9D0B8D-1552-D438-D854-D6B2E48FB75C}"/>
                </a:ext>
              </a:extLst>
            </p:cNvPr>
            <p:cNvSpPr/>
            <p:nvPr/>
          </p:nvSpPr>
          <p:spPr>
            <a:xfrm>
              <a:off x="10529442" y="2799897"/>
              <a:ext cx="273351" cy="475951"/>
            </a:xfrm>
            <a:prstGeom prst="rect">
              <a:avLst/>
            </a:prstGeom>
            <a:solidFill>
              <a:schemeClr val="accent6">
                <a:lumMod val="5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07" name="rc13">
              <a:extLst>
                <a:ext uri="{FF2B5EF4-FFF2-40B4-BE49-F238E27FC236}">
                  <a16:creationId xmlns:a16="http://schemas.microsoft.com/office/drawing/2014/main" id="{5D146A2E-3827-C553-088A-C6EE8FA91DDC}"/>
                </a:ext>
              </a:extLst>
            </p:cNvPr>
            <p:cNvSpPr/>
            <p:nvPr/>
          </p:nvSpPr>
          <p:spPr>
            <a:xfrm>
              <a:off x="10802793" y="2799897"/>
              <a:ext cx="72364" cy="475951"/>
            </a:xfrm>
            <a:prstGeom prst="rect">
              <a:avLst/>
            </a:prstGeom>
            <a:solidFill>
              <a:schemeClr val="bg2">
                <a:lumMod val="75000"/>
              </a:schemeClr>
            </a:solidFill>
            <a:ln>
              <a:solidFill>
                <a:schemeClr val="bg2">
                  <a:lumMod val="7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08" name="rc14">
              <a:extLst>
                <a:ext uri="{FF2B5EF4-FFF2-40B4-BE49-F238E27FC236}">
                  <a16:creationId xmlns:a16="http://schemas.microsoft.com/office/drawing/2014/main" id="{56812BCE-29AE-921B-95FB-00049F303548}"/>
                </a:ext>
              </a:extLst>
            </p:cNvPr>
            <p:cNvSpPr/>
            <p:nvPr/>
          </p:nvSpPr>
          <p:spPr>
            <a:xfrm>
              <a:off x="2816031" y="3532130"/>
              <a:ext cx="3578755" cy="475951"/>
            </a:xfrm>
            <a:prstGeom prst="rect">
              <a:avLst/>
            </a:prstGeom>
            <a:solidFill>
              <a:schemeClr val="accent1">
                <a:lumMod val="50000"/>
              </a:schemeClr>
            </a:solidFill>
            <a:ln>
              <a:solidFill>
                <a:schemeClr val="accent1">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09" name="rc15">
              <a:extLst>
                <a:ext uri="{FF2B5EF4-FFF2-40B4-BE49-F238E27FC236}">
                  <a16:creationId xmlns:a16="http://schemas.microsoft.com/office/drawing/2014/main" id="{20B487A8-C8B2-B8A7-BB26-8266487C4E49}"/>
                </a:ext>
              </a:extLst>
            </p:cNvPr>
            <p:cNvSpPr/>
            <p:nvPr/>
          </p:nvSpPr>
          <p:spPr>
            <a:xfrm>
              <a:off x="6394786" y="3532130"/>
              <a:ext cx="2992323" cy="475951"/>
            </a:xfrm>
            <a:prstGeom prst="rect">
              <a:avLst/>
            </a:prstGeom>
            <a:solidFill>
              <a:schemeClr val="accent1"/>
            </a:solidFill>
            <a:ln>
              <a:solidFill>
                <a:schemeClr val="accent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10" name="rc16">
              <a:extLst>
                <a:ext uri="{FF2B5EF4-FFF2-40B4-BE49-F238E27FC236}">
                  <a16:creationId xmlns:a16="http://schemas.microsoft.com/office/drawing/2014/main" id="{CB7703AC-91F1-1EDD-A1B8-F290279B9AE2}"/>
                </a:ext>
              </a:extLst>
            </p:cNvPr>
            <p:cNvSpPr/>
            <p:nvPr/>
          </p:nvSpPr>
          <p:spPr>
            <a:xfrm>
              <a:off x="9387110" y="3532130"/>
              <a:ext cx="1003551" cy="475951"/>
            </a:xfrm>
            <a:prstGeom prst="rect">
              <a:avLst/>
            </a:prstGeom>
            <a:solidFill>
              <a:schemeClr val="accent6"/>
            </a:solidFill>
            <a:ln>
              <a:solidFill>
                <a:schemeClr val="accent6"/>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11" name="rc17">
              <a:extLst>
                <a:ext uri="{FF2B5EF4-FFF2-40B4-BE49-F238E27FC236}">
                  <a16:creationId xmlns:a16="http://schemas.microsoft.com/office/drawing/2014/main" id="{853ABB9B-4B79-2D8E-53E8-93F13D0E2141}"/>
                </a:ext>
              </a:extLst>
            </p:cNvPr>
            <p:cNvSpPr/>
            <p:nvPr/>
          </p:nvSpPr>
          <p:spPr>
            <a:xfrm>
              <a:off x="10390662" y="3532130"/>
              <a:ext cx="407743" cy="475951"/>
            </a:xfrm>
            <a:prstGeom prst="rect">
              <a:avLst/>
            </a:prstGeom>
            <a:solidFill>
              <a:schemeClr val="accent6">
                <a:lumMod val="5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12" name="rc18">
              <a:extLst>
                <a:ext uri="{FF2B5EF4-FFF2-40B4-BE49-F238E27FC236}">
                  <a16:creationId xmlns:a16="http://schemas.microsoft.com/office/drawing/2014/main" id="{A6309B82-4AC7-36DE-8C46-F55EB2012262}"/>
                </a:ext>
              </a:extLst>
            </p:cNvPr>
            <p:cNvSpPr/>
            <p:nvPr/>
          </p:nvSpPr>
          <p:spPr>
            <a:xfrm>
              <a:off x="10798406" y="3532130"/>
              <a:ext cx="76752" cy="475951"/>
            </a:xfrm>
            <a:prstGeom prst="rect">
              <a:avLst/>
            </a:prstGeom>
            <a:solidFill>
              <a:schemeClr val="bg2">
                <a:lumMod val="75000"/>
              </a:schemeClr>
            </a:solidFill>
            <a:ln>
              <a:solidFill>
                <a:schemeClr val="bg2">
                  <a:lumMod val="7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13" name="rc19">
              <a:extLst>
                <a:ext uri="{FF2B5EF4-FFF2-40B4-BE49-F238E27FC236}">
                  <a16:creationId xmlns:a16="http://schemas.microsoft.com/office/drawing/2014/main" id="{47B89DF2-3CD9-9359-97FB-D183BCEF47AA}"/>
                </a:ext>
              </a:extLst>
            </p:cNvPr>
            <p:cNvSpPr/>
            <p:nvPr/>
          </p:nvSpPr>
          <p:spPr>
            <a:xfrm>
              <a:off x="2816031" y="5728828"/>
              <a:ext cx="1635470" cy="475951"/>
            </a:xfrm>
            <a:prstGeom prst="rect">
              <a:avLst/>
            </a:prstGeom>
            <a:solidFill>
              <a:schemeClr val="accent1">
                <a:lumMod val="50000"/>
              </a:schemeClr>
            </a:solidFill>
            <a:ln>
              <a:solidFill>
                <a:schemeClr val="accent1">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14" name="rc20">
              <a:extLst>
                <a:ext uri="{FF2B5EF4-FFF2-40B4-BE49-F238E27FC236}">
                  <a16:creationId xmlns:a16="http://schemas.microsoft.com/office/drawing/2014/main" id="{12F9FDCB-26C8-4B35-0521-3A123F9E218F}"/>
                </a:ext>
              </a:extLst>
            </p:cNvPr>
            <p:cNvSpPr/>
            <p:nvPr/>
          </p:nvSpPr>
          <p:spPr>
            <a:xfrm>
              <a:off x="4451501" y="5728828"/>
              <a:ext cx="3616894" cy="475951"/>
            </a:xfrm>
            <a:prstGeom prst="rect">
              <a:avLst/>
            </a:prstGeom>
            <a:solidFill>
              <a:schemeClr val="accent1"/>
            </a:solidFill>
            <a:ln>
              <a:solidFill>
                <a:schemeClr val="accent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15" name="rc21">
              <a:extLst>
                <a:ext uri="{FF2B5EF4-FFF2-40B4-BE49-F238E27FC236}">
                  <a16:creationId xmlns:a16="http://schemas.microsoft.com/office/drawing/2014/main" id="{62112C1D-CD02-7B1D-8D71-E0359E484B23}"/>
                </a:ext>
              </a:extLst>
            </p:cNvPr>
            <p:cNvSpPr/>
            <p:nvPr/>
          </p:nvSpPr>
          <p:spPr>
            <a:xfrm>
              <a:off x="8068395" y="5728828"/>
              <a:ext cx="2118880" cy="475951"/>
            </a:xfrm>
            <a:prstGeom prst="rect">
              <a:avLst/>
            </a:prstGeom>
            <a:solidFill>
              <a:schemeClr val="accent6"/>
            </a:solidFill>
            <a:ln>
              <a:solidFill>
                <a:schemeClr val="accent6"/>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16" name="rc22">
              <a:extLst>
                <a:ext uri="{FF2B5EF4-FFF2-40B4-BE49-F238E27FC236}">
                  <a16:creationId xmlns:a16="http://schemas.microsoft.com/office/drawing/2014/main" id="{EBEEDD23-8D62-6C51-ADB2-E1E8397AE368}"/>
                </a:ext>
              </a:extLst>
            </p:cNvPr>
            <p:cNvSpPr/>
            <p:nvPr/>
          </p:nvSpPr>
          <p:spPr>
            <a:xfrm>
              <a:off x="10187276" y="5728828"/>
              <a:ext cx="525963" cy="475951"/>
            </a:xfrm>
            <a:prstGeom prst="rect">
              <a:avLst/>
            </a:prstGeom>
            <a:solidFill>
              <a:schemeClr val="accent6">
                <a:lumMod val="5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17" name="rc23">
              <a:extLst>
                <a:ext uri="{FF2B5EF4-FFF2-40B4-BE49-F238E27FC236}">
                  <a16:creationId xmlns:a16="http://schemas.microsoft.com/office/drawing/2014/main" id="{A593907B-A926-5089-3616-434639E526CF}"/>
                </a:ext>
              </a:extLst>
            </p:cNvPr>
            <p:cNvSpPr/>
            <p:nvPr/>
          </p:nvSpPr>
          <p:spPr>
            <a:xfrm>
              <a:off x="10713240" y="5728828"/>
              <a:ext cx="161918" cy="475951"/>
            </a:xfrm>
            <a:prstGeom prst="rect">
              <a:avLst/>
            </a:prstGeom>
            <a:solidFill>
              <a:schemeClr val="bg2">
                <a:lumMod val="75000"/>
              </a:schemeClr>
            </a:solidFill>
            <a:ln>
              <a:solidFill>
                <a:schemeClr val="bg2">
                  <a:lumMod val="7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18" name="rc24">
              <a:extLst>
                <a:ext uri="{FF2B5EF4-FFF2-40B4-BE49-F238E27FC236}">
                  <a16:creationId xmlns:a16="http://schemas.microsoft.com/office/drawing/2014/main" id="{12FE4BF8-6A4B-7D90-9A57-200EE20D79AA}"/>
                </a:ext>
              </a:extLst>
            </p:cNvPr>
            <p:cNvSpPr/>
            <p:nvPr/>
          </p:nvSpPr>
          <p:spPr>
            <a:xfrm>
              <a:off x="2816031" y="4996596"/>
              <a:ext cx="2165384" cy="475951"/>
            </a:xfrm>
            <a:prstGeom prst="rect">
              <a:avLst/>
            </a:prstGeom>
            <a:solidFill>
              <a:schemeClr val="accent1">
                <a:lumMod val="50000"/>
              </a:schemeClr>
            </a:solidFill>
            <a:ln>
              <a:solidFill>
                <a:schemeClr val="accent1">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19" name="rc25">
              <a:extLst>
                <a:ext uri="{FF2B5EF4-FFF2-40B4-BE49-F238E27FC236}">
                  <a16:creationId xmlns:a16="http://schemas.microsoft.com/office/drawing/2014/main" id="{5AD2BAB5-76D2-F264-265B-D80F5E6F21E2}"/>
                </a:ext>
              </a:extLst>
            </p:cNvPr>
            <p:cNvSpPr/>
            <p:nvPr/>
          </p:nvSpPr>
          <p:spPr>
            <a:xfrm>
              <a:off x="4981415" y="4996596"/>
              <a:ext cx="3558928" cy="475951"/>
            </a:xfrm>
            <a:prstGeom prst="rect">
              <a:avLst/>
            </a:prstGeom>
            <a:solidFill>
              <a:schemeClr val="accent1"/>
            </a:solidFill>
            <a:ln>
              <a:solidFill>
                <a:schemeClr val="accent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20" name="rc26">
              <a:extLst>
                <a:ext uri="{FF2B5EF4-FFF2-40B4-BE49-F238E27FC236}">
                  <a16:creationId xmlns:a16="http://schemas.microsoft.com/office/drawing/2014/main" id="{707F32A5-4F78-EA90-DC5A-75866B80C32B}"/>
                </a:ext>
              </a:extLst>
            </p:cNvPr>
            <p:cNvSpPr/>
            <p:nvPr/>
          </p:nvSpPr>
          <p:spPr>
            <a:xfrm>
              <a:off x="8540344" y="4996596"/>
              <a:ext cx="1709925" cy="475951"/>
            </a:xfrm>
            <a:prstGeom prst="rect">
              <a:avLst/>
            </a:prstGeom>
            <a:solidFill>
              <a:schemeClr val="accent6"/>
            </a:solidFill>
            <a:ln>
              <a:solidFill>
                <a:schemeClr val="accent6"/>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21" name="rc27">
              <a:extLst>
                <a:ext uri="{FF2B5EF4-FFF2-40B4-BE49-F238E27FC236}">
                  <a16:creationId xmlns:a16="http://schemas.microsoft.com/office/drawing/2014/main" id="{84100CA2-AD43-B7F6-256E-CF51162A1A44}"/>
                </a:ext>
              </a:extLst>
            </p:cNvPr>
            <p:cNvSpPr/>
            <p:nvPr/>
          </p:nvSpPr>
          <p:spPr>
            <a:xfrm>
              <a:off x="10250269" y="4996596"/>
              <a:ext cx="469763" cy="475951"/>
            </a:xfrm>
            <a:prstGeom prst="rect">
              <a:avLst/>
            </a:prstGeom>
            <a:solidFill>
              <a:schemeClr val="accent6">
                <a:lumMod val="5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22" name="rc28">
              <a:extLst>
                <a:ext uri="{FF2B5EF4-FFF2-40B4-BE49-F238E27FC236}">
                  <a16:creationId xmlns:a16="http://schemas.microsoft.com/office/drawing/2014/main" id="{FBA7F727-7731-F63C-110F-BF7C2A411704}"/>
                </a:ext>
              </a:extLst>
            </p:cNvPr>
            <p:cNvSpPr/>
            <p:nvPr/>
          </p:nvSpPr>
          <p:spPr>
            <a:xfrm>
              <a:off x="10720033" y="4996596"/>
              <a:ext cx="155125" cy="475951"/>
            </a:xfrm>
            <a:prstGeom prst="rect">
              <a:avLst/>
            </a:prstGeom>
            <a:solidFill>
              <a:schemeClr val="bg2">
                <a:lumMod val="75000"/>
              </a:schemeClr>
            </a:solidFill>
            <a:ln>
              <a:solidFill>
                <a:schemeClr val="bg2">
                  <a:lumMod val="7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23" name="tx29">
              <a:extLst>
                <a:ext uri="{FF2B5EF4-FFF2-40B4-BE49-F238E27FC236}">
                  <a16:creationId xmlns:a16="http://schemas.microsoft.com/office/drawing/2014/main" id="{682EF1CD-2194-D31C-F2CB-D46BDDEC3DD7}"/>
                </a:ext>
              </a:extLst>
            </p:cNvPr>
            <p:cNvSpPr/>
            <p:nvPr/>
          </p:nvSpPr>
          <p:spPr>
            <a:xfrm>
              <a:off x="4349967" y="4440629"/>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solidFill>
                  <a:effectLst/>
                  <a:uLnTx/>
                  <a:uFillTx/>
                  <a:latin typeface="Arial"/>
                  <a:ea typeface="+mn-ea"/>
                  <a:cs typeface="Arial"/>
                </a:rPr>
                <a:t>42%</a:t>
              </a:r>
            </a:p>
          </p:txBody>
        </p:sp>
        <p:sp>
          <p:nvSpPr>
            <p:cNvPr id="124" name="tx30">
              <a:extLst>
                <a:ext uri="{FF2B5EF4-FFF2-40B4-BE49-F238E27FC236}">
                  <a16:creationId xmlns:a16="http://schemas.microsoft.com/office/drawing/2014/main" id="{5E7ED395-4B53-B525-19E0-CC8B73EF1E23}"/>
                </a:ext>
              </a:extLst>
            </p:cNvPr>
            <p:cNvSpPr/>
            <p:nvPr/>
          </p:nvSpPr>
          <p:spPr>
            <a:xfrm>
              <a:off x="7675721" y="4440629"/>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2B2B2B">
                      <a:alpha val="100000"/>
                    </a:srgbClr>
                  </a:solidFill>
                  <a:effectLst/>
                  <a:uLnTx/>
                  <a:uFillTx/>
                  <a:latin typeface="Arial"/>
                  <a:ea typeface="+mn-ea"/>
                  <a:cs typeface="Arial"/>
                </a:rPr>
                <a:t>40%</a:t>
              </a:r>
            </a:p>
          </p:txBody>
        </p:sp>
        <p:sp>
          <p:nvSpPr>
            <p:cNvPr id="125" name="tx31">
              <a:extLst>
                <a:ext uri="{FF2B5EF4-FFF2-40B4-BE49-F238E27FC236}">
                  <a16:creationId xmlns:a16="http://schemas.microsoft.com/office/drawing/2014/main" id="{D8DE9623-E444-6208-D000-0C15F51AC3CB}"/>
                </a:ext>
              </a:extLst>
            </p:cNvPr>
            <p:cNvSpPr/>
            <p:nvPr/>
          </p:nvSpPr>
          <p:spPr>
            <a:xfrm>
              <a:off x="4584114" y="2976163"/>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solidFill>
                  <a:effectLst/>
                  <a:uLnTx/>
                  <a:uFillTx/>
                  <a:latin typeface="Arial"/>
                  <a:ea typeface="+mn-ea"/>
                  <a:cs typeface="Arial"/>
                </a:rPr>
                <a:t>48%</a:t>
              </a:r>
            </a:p>
          </p:txBody>
        </p:sp>
        <p:sp>
          <p:nvSpPr>
            <p:cNvPr id="126" name="tx32">
              <a:extLst>
                <a:ext uri="{FF2B5EF4-FFF2-40B4-BE49-F238E27FC236}">
                  <a16:creationId xmlns:a16="http://schemas.microsoft.com/office/drawing/2014/main" id="{548CD197-C1C9-B8FF-5EF4-EF1242551601}"/>
                </a:ext>
              </a:extLst>
            </p:cNvPr>
            <p:cNvSpPr/>
            <p:nvPr/>
          </p:nvSpPr>
          <p:spPr>
            <a:xfrm>
              <a:off x="8046869" y="2976163"/>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2B2B2B">
                      <a:alpha val="100000"/>
                    </a:srgbClr>
                  </a:solidFill>
                  <a:effectLst/>
                  <a:uLnTx/>
                  <a:uFillTx/>
                  <a:latin typeface="Arial"/>
                  <a:ea typeface="+mn-ea"/>
                  <a:cs typeface="Arial"/>
                </a:rPr>
                <a:t>38%</a:t>
              </a:r>
            </a:p>
          </p:txBody>
        </p:sp>
        <p:sp>
          <p:nvSpPr>
            <p:cNvPr id="127" name="tx33">
              <a:extLst>
                <a:ext uri="{FF2B5EF4-FFF2-40B4-BE49-F238E27FC236}">
                  <a16:creationId xmlns:a16="http://schemas.microsoft.com/office/drawing/2014/main" id="{0B0A922C-1F7A-5F4A-A0B7-2D6B8F6207C5}"/>
                </a:ext>
              </a:extLst>
            </p:cNvPr>
            <p:cNvSpPr/>
            <p:nvPr/>
          </p:nvSpPr>
          <p:spPr>
            <a:xfrm>
              <a:off x="4442720" y="3710835"/>
              <a:ext cx="325377" cy="118540"/>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solidFill>
                  <a:effectLst/>
                  <a:uLnTx/>
                  <a:uFillTx/>
                  <a:latin typeface="Arial"/>
                  <a:ea typeface="+mn-ea"/>
                  <a:cs typeface="Arial"/>
                </a:rPr>
                <a:t>44%</a:t>
              </a:r>
            </a:p>
          </p:txBody>
        </p:sp>
        <p:sp>
          <p:nvSpPr>
            <p:cNvPr id="128" name="tx34">
              <a:extLst>
                <a:ext uri="{FF2B5EF4-FFF2-40B4-BE49-F238E27FC236}">
                  <a16:creationId xmlns:a16="http://schemas.microsoft.com/office/drawing/2014/main" id="{E66F4508-E074-2DD6-C651-126E812F69DE}"/>
                </a:ext>
              </a:extLst>
            </p:cNvPr>
            <p:cNvSpPr/>
            <p:nvPr/>
          </p:nvSpPr>
          <p:spPr>
            <a:xfrm>
              <a:off x="7728260" y="3708396"/>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2B2B2B">
                      <a:alpha val="100000"/>
                    </a:srgbClr>
                  </a:solidFill>
                  <a:effectLst/>
                  <a:uLnTx/>
                  <a:uFillTx/>
                  <a:latin typeface="Arial"/>
                  <a:ea typeface="+mn-ea"/>
                  <a:cs typeface="Arial"/>
                </a:rPr>
                <a:t>37%</a:t>
              </a:r>
            </a:p>
          </p:txBody>
        </p:sp>
        <p:sp>
          <p:nvSpPr>
            <p:cNvPr id="129" name="tx35">
              <a:extLst>
                <a:ext uri="{FF2B5EF4-FFF2-40B4-BE49-F238E27FC236}">
                  <a16:creationId xmlns:a16="http://schemas.microsoft.com/office/drawing/2014/main" id="{C6EA10DD-C026-256D-72D2-4082A06F5DC7}"/>
                </a:ext>
              </a:extLst>
            </p:cNvPr>
            <p:cNvSpPr/>
            <p:nvPr/>
          </p:nvSpPr>
          <p:spPr>
            <a:xfrm>
              <a:off x="3471077" y="5905095"/>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solidFill>
                  <a:effectLst/>
                  <a:uLnTx/>
                  <a:uFillTx/>
                  <a:latin typeface="Arial"/>
                  <a:ea typeface="+mn-ea"/>
                  <a:cs typeface="Arial"/>
                </a:rPr>
                <a:t>20%</a:t>
              </a:r>
            </a:p>
          </p:txBody>
        </p:sp>
        <p:sp>
          <p:nvSpPr>
            <p:cNvPr id="130" name="tx36">
              <a:extLst>
                <a:ext uri="{FF2B5EF4-FFF2-40B4-BE49-F238E27FC236}">
                  <a16:creationId xmlns:a16="http://schemas.microsoft.com/office/drawing/2014/main" id="{404873CF-4B80-C235-4B68-9C4E0CC0D14C}"/>
                </a:ext>
              </a:extLst>
            </p:cNvPr>
            <p:cNvSpPr/>
            <p:nvPr/>
          </p:nvSpPr>
          <p:spPr>
            <a:xfrm>
              <a:off x="6097259" y="5907534"/>
              <a:ext cx="325377" cy="118540"/>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2B2B2B">
                      <a:alpha val="100000"/>
                    </a:srgbClr>
                  </a:solidFill>
                  <a:effectLst/>
                  <a:uLnTx/>
                  <a:uFillTx/>
                  <a:latin typeface="Arial"/>
                  <a:ea typeface="+mn-ea"/>
                  <a:cs typeface="Arial"/>
                </a:rPr>
                <a:t>45%</a:t>
              </a:r>
            </a:p>
          </p:txBody>
        </p:sp>
        <p:sp>
          <p:nvSpPr>
            <p:cNvPr id="131" name="tx37">
              <a:extLst>
                <a:ext uri="{FF2B5EF4-FFF2-40B4-BE49-F238E27FC236}">
                  <a16:creationId xmlns:a16="http://schemas.microsoft.com/office/drawing/2014/main" id="{DD56C74D-1951-2986-F46E-64445247A91D}"/>
                </a:ext>
              </a:extLst>
            </p:cNvPr>
            <p:cNvSpPr/>
            <p:nvPr/>
          </p:nvSpPr>
          <p:spPr>
            <a:xfrm>
              <a:off x="3736034" y="5172862"/>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solidFill>
                  <a:effectLst/>
                  <a:uLnTx/>
                  <a:uFillTx/>
                  <a:latin typeface="Arial"/>
                  <a:ea typeface="+mn-ea"/>
                  <a:cs typeface="Arial"/>
                </a:rPr>
                <a:t>27%</a:t>
              </a:r>
            </a:p>
          </p:txBody>
        </p:sp>
        <p:sp>
          <p:nvSpPr>
            <p:cNvPr id="132" name="tx38">
              <a:extLst>
                <a:ext uri="{FF2B5EF4-FFF2-40B4-BE49-F238E27FC236}">
                  <a16:creationId xmlns:a16="http://schemas.microsoft.com/office/drawing/2014/main" id="{535FF33F-7BF4-911D-2CF6-2DF898E14F14}"/>
                </a:ext>
              </a:extLst>
            </p:cNvPr>
            <p:cNvSpPr/>
            <p:nvPr/>
          </p:nvSpPr>
          <p:spPr>
            <a:xfrm>
              <a:off x="6598191" y="5175301"/>
              <a:ext cx="325377" cy="118540"/>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2B2B2B">
                      <a:alpha val="100000"/>
                    </a:srgbClr>
                  </a:solidFill>
                  <a:effectLst/>
                  <a:uLnTx/>
                  <a:uFillTx/>
                  <a:latin typeface="Arial"/>
                  <a:ea typeface="+mn-ea"/>
                  <a:cs typeface="Arial"/>
                </a:rPr>
                <a:t>44%</a:t>
              </a:r>
            </a:p>
          </p:txBody>
        </p:sp>
        <p:sp>
          <p:nvSpPr>
            <p:cNvPr id="133" name="tx39">
              <a:extLst>
                <a:ext uri="{FF2B5EF4-FFF2-40B4-BE49-F238E27FC236}">
                  <a16:creationId xmlns:a16="http://schemas.microsoft.com/office/drawing/2014/main" id="{6997F216-4CD9-6C2E-B193-1F1B4DBEFE3C}"/>
                </a:ext>
              </a:extLst>
            </p:cNvPr>
            <p:cNvSpPr/>
            <p:nvPr/>
          </p:nvSpPr>
          <p:spPr>
            <a:xfrm>
              <a:off x="9831716" y="4440629"/>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13%</a:t>
              </a:r>
            </a:p>
          </p:txBody>
        </p:sp>
        <p:sp>
          <p:nvSpPr>
            <p:cNvPr id="134" name="tx40">
              <a:extLst>
                <a:ext uri="{FF2B5EF4-FFF2-40B4-BE49-F238E27FC236}">
                  <a16:creationId xmlns:a16="http://schemas.microsoft.com/office/drawing/2014/main" id="{EBE07072-28AD-1339-3430-2F9141438F2A}"/>
                </a:ext>
              </a:extLst>
            </p:cNvPr>
            <p:cNvSpPr/>
            <p:nvPr/>
          </p:nvSpPr>
          <p:spPr>
            <a:xfrm>
              <a:off x="9972803" y="2976163"/>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10%</a:t>
              </a:r>
            </a:p>
          </p:txBody>
        </p:sp>
        <p:sp>
          <p:nvSpPr>
            <p:cNvPr id="135" name="tx41">
              <a:extLst>
                <a:ext uri="{FF2B5EF4-FFF2-40B4-BE49-F238E27FC236}">
                  <a16:creationId xmlns:a16="http://schemas.microsoft.com/office/drawing/2014/main" id="{5314EE95-762C-F6C0-F3BB-CF9D238E13E1}"/>
                </a:ext>
              </a:extLst>
            </p:cNvPr>
            <p:cNvSpPr/>
            <p:nvPr/>
          </p:nvSpPr>
          <p:spPr>
            <a:xfrm>
              <a:off x="9726197" y="3708396"/>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12%</a:t>
              </a:r>
            </a:p>
          </p:txBody>
        </p:sp>
        <p:sp>
          <p:nvSpPr>
            <p:cNvPr id="136" name="tx42">
              <a:extLst>
                <a:ext uri="{FF2B5EF4-FFF2-40B4-BE49-F238E27FC236}">
                  <a16:creationId xmlns:a16="http://schemas.microsoft.com/office/drawing/2014/main" id="{ACBE70E1-810E-FA06-908C-5837C04473F8}"/>
                </a:ext>
              </a:extLst>
            </p:cNvPr>
            <p:cNvSpPr/>
            <p:nvPr/>
          </p:nvSpPr>
          <p:spPr>
            <a:xfrm>
              <a:off x="10477050" y="3710835"/>
              <a:ext cx="234967" cy="118540"/>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5%</a:t>
              </a:r>
            </a:p>
          </p:txBody>
        </p:sp>
        <p:sp>
          <p:nvSpPr>
            <p:cNvPr id="137" name="tx43">
              <a:extLst>
                <a:ext uri="{FF2B5EF4-FFF2-40B4-BE49-F238E27FC236}">
                  <a16:creationId xmlns:a16="http://schemas.microsoft.com/office/drawing/2014/main" id="{BD03EBDC-41E8-BA1F-32FB-AB7861BE0BFB}"/>
                </a:ext>
              </a:extLst>
            </p:cNvPr>
            <p:cNvSpPr/>
            <p:nvPr/>
          </p:nvSpPr>
          <p:spPr>
            <a:xfrm>
              <a:off x="8965147" y="5905095"/>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26%</a:t>
              </a:r>
            </a:p>
          </p:txBody>
        </p:sp>
        <p:sp>
          <p:nvSpPr>
            <p:cNvPr id="138" name="tx44">
              <a:extLst>
                <a:ext uri="{FF2B5EF4-FFF2-40B4-BE49-F238E27FC236}">
                  <a16:creationId xmlns:a16="http://schemas.microsoft.com/office/drawing/2014/main" id="{6865D4CA-21C4-7DE9-DB34-AEC5AF30A71E}"/>
                </a:ext>
              </a:extLst>
            </p:cNvPr>
            <p:cNvSpPr/>
            <p:nvPr/>
          </p:nvSpPr>
          <p:spPr>
            <a:xfrm>
              <a:off x="10332774" y="5907534"/>
              <a:ext cx="234967" cy="118540"/>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7%</a:t>
              </a:r>
            </a:p>
          </p:txBody>
        </p:sp>
        <p:sp>
          <p:nvSpPr>
            <p:cNvPr id="139" name="tx45">
              <a:extLst>
                <a:ext uri="{FF2B5EF4-FFF2-40B4-BE49-F238E27FC236}">
                  <a16:creationId xmlns:a16="http://schemas.microsoft.com/office/drawing/2014/main" id="{AFC8506E-8FDF-63EC-3B66-7DC599B0FA93}"/>
                </a:ext>
              </a:extLst>
            </p:cNvPr>
            <p:cNvSpPr/>
            <p:nvPr/>
          </p:nvSpPr>
          <p:spPr>
            <a:xfrm>
              <a:off x="9232618" y="5172862"/>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21%</a:t>
              </a:r>
            </a:p>
          </p:txBody>
        </p:sp>
        <p:sp>
          <p:nvSpPr>
            <p:cNvPr id="140" name="tx46">
              <a:extLst>
                <a:ext uri="{FF2B5EF4-FFF2-40B4-BE49-F238E27FC236}">
                  <a16:creationId xmlns:a16="http://schemas.microsoft.com/office/drawing/2014/main" id="{830F9118-F029-07DB-F74D-A2647674A7CA}"/>
                </a:ext>
              </a:extLst>
            </p:cNvPr>
            <p:cNvSpPr/>
            <p:nvPr/>
          </p:nvSpPr>
          <p:spPr>
            <a:xfrm>
              <a:off x="10367667" y="5172862"/>
              <a:ext cx="23496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6%</a:t>
              </a:r>
            </a:p>
          </p:txBody>
        </p:sp>
        <p:sp>
          <p:nvSpPr>
            <p:cNvPr id="146" name="tx64">
              <a:extLst>
                <a:ext uri="{FF2B5EF4-FFF2-40B4-BE49-F238E27FC236}">
                  <a16:creationId xmlns:a16="http://schemas.microsoft.com/office/drawing/2014/main" id="{E68DD0E5-D75F-2154-708A-0083309302F7}"/>
                </a:ext>
              </a:extLst>
            </p:cNvPr>
            <p:cNvSpPr/>
            <p:nvPr/>
          </p:nvSpPr>
          <p:spPr>
            <a:xfrm>
              <a:off x="4004314" y="2461569"/>
              <a:ext cx="134162" cy="0"/>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    </a:t>
              </a:r>
            </a:p>
          </p:txBody>
        </p:sp>
        <p:sp>
          <p:nvSpPr>
            <p:cNvPr id="147" name="tx66">
              <a:extLst>
                <a:ext uri="{FF2B5EF4-FFF2-40B4-BE49-F238E27FC236}">
                  <a16:creationId xmlns:a16="http://schemas.microsoft.com/office/drawing/2014/main" id="{B01ECBBB-1B77-6F08-7392-7BD5348C32A7}"/>
                </a:ext>
              </a:extLst>
            </p:cNvPr>
            <p:cNvSpPr/>
            <p:nvPr/>
          </p:nvSpPr>
          <p:spPr>
            <a:xfrm>
              <a:off x="5402227" y="2461569"/>
              <a:ext cx="134162" cy="0"/>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    </a:t>
              </a:r>
            </a:p>
          </p:txBody>
        </p:sp>
        <p:sp>
          <p:nvSpPr>
            <p:cNvPr id="148" name="tx70">
              <a:extLst>
                <a:ext uri="{FF2B5EF4-FFF2-40B4-BE49-F238E27FC236}">
                  <a16:creationId xmlns:a16="http://schemas.microsoft.com/office/drawing/2014/main" id="{26A7F36E-A78B-89B7-2803-75AA33CF4863}"/>
                </a:ext>
              </a:extLst>
            </p:cNvPr>
            <p:cNvSpPr/>
            <p:nvPr/>
          </p:nvSpPr>
          <p:spPr>
            <a:xfrm>
              <a:off x="8399539" y="2461569"/>
              <a:ext cx="134162" cy="0"/>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    </a:t>
              </a:r>
            </a:p>
          </p:txBody>
        </p:sp>
        <p:sp>
          <p:nvSpPr>
            <p:cNvPr id="149" name="tx72">
              <a:extLst>
                <a:ext uri="{FF2B5EF4-FFF2-40B4-BE49-F238E27FC236}">
                  <a16:creationId xmlns:a16="http://schemas.microsoft.com/office/drawing/2014/main" id="{988B5003-886A-5759-19FF-C4A89465A8C6}"/>
                </a:ext>
              </a:extLst>
            </p:cNvPr>
            <p:cNvSpPr/>
            <p:nvPr/>
          </p:nvSpPr>
          <p:spPr>
            <a:xfrm>
              <a:off x="9589572" y="2461569"/>
              <a:ext cx="134162" cy="0"/>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    </a:t>
              </a:r>
            </a:p>
          </p:txBody>
        </p:sp>
      </p:grpSp>
      <p:sp>
        <p:nvSpPr>
          <p:cNvPr id="155" name="tx47">
            <a:extLst>
              <a:ext uri="{FF2B5EF4-FFF2-40B4-BE49-F238E27FC236}">
                <a16:creationId xmlns:a16="http://schemas.microsoft.com/office/drawing/2014/main" id="{B750CD6A-9BDE-C2E1-9779-96985F94E95E}"/>
              </a:ext>
            </a:extLst>
          </p:cNvPr>
          <p:cNvSpPr/>
          <p:nvPr/>
        </p:nvSpPr>
        <p:spPr>
          <a:xfrm>
            <a:off x="193102" y="6319187"/>
            <a:ext cx="1735514" cy="132871"/>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Introduction of a new product</a:t>
            </a:r>
          </a:p>
        </p:txBody>
      </p:sp>
      <p:sp>
        <p:nvSpPr>
          <p:cNvPr id="156" name="tx48">
            <a:extLst>
              <a:ext uri="{FF2B5EF4-FFF2-40B4-BE49-F238E27FC236}">
                <a16:creationId xmlns:a16="http://schemas.microsoft.com/office/drawing/2014/main" id="{FE07A7BA-77EE-6A8B-EE73-1E511EED6DD7}"/>
              </a:ext>
            </a:extLst>
          </p:cNvPr>
          <p:cNvSpPr/>
          <p:nvPr/>
        </p:nvSpPr>
        <p:spPr>
          <a:xfrm>
            <a:off x="848914" y="5498732"/>
            <a:ext cx="1032076" cy="104478"/>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Limited time offer</a:t>
            </a:r>
          </a:p>
        </p:txBody>
      </p:sp>
      <p:sp>
        <p:nvSpPr>
          <p:cNvPr id="157" name="tx49">
            <a:extLst>
              <a:ext uri="{FF2B5EF4-FFF2-40B4-BE49-F238E27FC236}">
                <a16:creationId xmlns:a16="http://schemas.microsoft.com/office/drawing/2014/main" id="{B328FE40-4B9A-E2E4-4EEC-3BF9965C7812}"/>
              </a:ext>
            </a:extLst>
          </p:cNvPr>
          <p:cNvSpPr/>
          <p:nvPr/>
        </p:nvSpPr>
        <p:spPr>
          <a:xfrm>
            <a:off x="542764" y="4621911"/>
            <a:ext cx="1376326" cy="132451"/>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A discount promo code</a:t>
            </a:r>
          </a:p>
        </p:txBody>
      </p:sp>
      <p:sp>
        <p:nvSpPr>
          <p:cNvPr id="158" name="tx50">
            <a:extLst>
              <a:ext uri="{FF2B5EF4-FFF2-40B4-BE49-F238E27FC236}">
                <a16:creationId xmlns:a16="http://schemas.microsoft.com/office/drawing/2014/main" id="{1148D477-ACB4-C588-403F-638B65B707C4}"/>
              </a:ext>
            </a:extLst>
          </p:cNvPr>
          <p:cNvSpPr/>
          <p:nvPr/>
        </p:nvSpPr>
        <p:spPr>
          <a:xfrm>
            <a:off x="445734" y="3782588"/>
            <a:ext cx="1473357" cy="132451"/>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Free shipping or delivery</a:t>
            </a:r>
          </a:p>
        </p:txBody>
      </p:sp>
      <p:sp>
        <p:nvSpPr>
          <p:cNvPr id="159" name="tx51">
            <a:extLst>
              <a:ext uri="{FF2B5EF4-FFF2-40B4-BE49-F238E27FC236}">
                <a16:creationId xmlns:a16="http://schemas.microsoft.com/office/drawing/2014/main" id="{1B2B03E3-7D71-5180-A65F-C22B7102B8D6}"/>
              </a:ext>
            </a:extLst>
          </p:cNvPr>
          <p:cNvSpPr/>
          <p:nvPr/>
        </p:nvSpPr>
        <p:spPr>
          <a:xfrm>
            <a:off x="669671" y="2923796"/>
            <a:ext cx="1249419" cy="132871"/>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Buy one get one free</a:t>
            </a:r>
          </a:p>
        </p:txBody>
      </p:sp>
      <p:graphicFrame>
        <p:nvGraphicFramePr>
          <p:cNvPr id="160" name="Table 9">
            <a:extLst>
              <a:ext uri="{FF2B5EF4-FFF2-40B4-BE49-F238E27FC236}">
                <a16:creationId xmlns:a16="http://schemas.microsoft.com/office/drawing/2014/main" id="{13B08241-2F2C-2212-507E-26DAB850CC7E}"/>
              </a:ext>
            </a:extLst>
          </p:cNvPr>
          <p:cNvGraphicFramePr>
            <a:graphicFrameLocks noGrp="1"/>
          </p:cNvGraphicFramePr>
          <p:nvPr/>
        </p:nvGraphicFramePr>
        <p:xfrm>
          <a:off x="11104765" y="2533075"/>
          <a:ext cx="507722" cy="4324925"/>
        </p:xfrm>
        <a:graphic>
          <a:graphicData uri="http://schemas.openxmlformats.org/drawingml/2006/table">
            <a:tbl>
              <a:tblPr firstRow="1" bandRow="1">
                <a:tableStyleId>{5C22544A-7EE6-4342-B048-85BDC9FD1C3A}</a:tableStyleId>
              </a:tblPr>
              <a:tblGrid>
                <a:gridCol w="507722">
                  <a:extLst>
                    <a:ext uri="{9D8B030D-6E8A-4147-A177-3AD203B41FA5}">
                      <a16:colId xmlns:a16="http://schemas.microsoft.com/office/drawing/2014/main" val="3879594254"/>
                    </a:ext>
                  </a:extLst>
                </a:gridCol>
              </a:tblGrid>
              <a:tr h="864985">
                <a:tc>
                  <a:txBody>
                    <a:bodyPr/>
                    <a:lstStyle/>
                    <a:p>
                      <a:pPr algn="ctr" fontAlgn="b"/>
                      <a:r>
                        <a:rPr lang="en-US" sz="1100" b="0" i="0" u="none" strike="noStrike" dirty="0">
                          <a:solidFill>
                            <a:srgbClr val="000000"/>
                          </a:solidFill>
                          <a:effectLst/>
                          <a:latin typeface="+mn-lt"/>
                        </a:rPr>
                        <a:t>86%</a:t>
                      </a:r>
                    </a:p>
                  </a:txBody>
                  <a:tcPr marL="9525" marR="9525" marT="9525" marB="0" anchor="ctr">
                    <a:noFill/>
                  </a:tcPr>
                </a:tc>
                <a:extLst>
                  <a:ext uri="{0D108BD9-81ED-4DB2-BD59-A6C34878D82A}">
                    <a16:rowId xmlns:a16="http://schemas.microsoft.com/office/drawing/2014/main" val="4234629456"/>
                  </a:ext>
                </a:extLst>
              </a:tr>
              <a:tr h="864985">
                <a:tc>
                  <a:txBody>
                    <a:bodyPr/>
                    <a:lstStyle/>
                    <a:p>
                      <a:pPr algn="ctr" fontAlgn="b"/>
                      <a:r>
                        <a:rPr lang="en-US" sz="1100" b="0" i="0" u="none" strike="noStrike" dirty="0">
                          <a:solidFill>
                            <a:srgbClr val="000000"/>
                          </a:solidFill>
                          <a:effectLst/>
                          <a:latin typeface="+mn-lt"/>
                        </a:rPr>
                        <a:t>81%</a:t>
                      </a:r>
                    </a:p>
                  </a:txBody>
                  <a:tcPr marL="9525" marR="9525" marT="9525" marB="0" anchor="ctr">
                    <a:noFill/>
                  </a:tcPr>
                </a:tc>
                <a:extLst>
                  <a:ext uri="{0D108BD9-81ED-4DB2-BD59-A6C34878D82A}">
                    <a16:rowId xmlns:a16="http://schemas.microsoft.com/office/drawing/2014/main" val="2659689391"/>
                  </a:ext>
                </a:extLst>
              </a:tr>
              <a:tr h="864985">
                <a:tc>
                  <a:txBody>
                    <a:bodyPr/>
                    <a:lstStyle/>
                    <a:p>
                      <a:pPr algn="ctr" fontAlgn="b"/>
                      <a:r>
                        <a:rPr lang="en-US" sz="1100" b="0" i="0" u="none" strike="noStrike" dirty="0">
                          <a:solidFill>
                            <a:srgbClr val="000000"/>
                          </a:solidFill>
                          <a:effectLst/>
                          <a:latin typeface="+mn-lt"/>
                        </a:rPr>
                        <a:t>82%</a:t>
                      </a:r>
                    </a:p>
                  </a:txBody>
                  <a:tcPr marL="9525" marR="9525" marT="9525" marB="0" anchor="ctr">
                    <a:noFill/>
                  </a:tcPr>
                </a:tc>
                <a:extLst>
                  <a:ext uri="{0D108BD9-81ED-4DB2-BD59-A6C34878D82A}">
                    <a16:rowId xmlns:a16="http://schemas.microsoft.com/office/drawing/2014/main" val="3056813191"/>
                  </a:ext>
                </a:extLst>
              </a:tr>
              <a:tr h="864985">
                <a:tc>
                  <a:txBody>
                    <a:bodyPr/>
                    <a:lstStyle/>
                    <a:p>
                      <a:pPr algn="ctr" fontAlgn="b"/>
                      <a:r>
                        <a:rPr lang="en-US" sz="1100" b="0" i="0" u="none" strike="noStrike" dirty="0">
                          <a:solidFill>
                            <a:srgbClr val="000000"/>
                          </a:solidFill>
                          <a:effectLst/>
                          <a:latin typeface="+mn-lt"/>
                        </a:rPr>
                        <a:t>71%</a:t>
                      </a:r>
                    </a:p>
                  </a:txBody>
                  <a:tcPr marL="9525" marR="9525" marT="9525" marB="0" anchor="ctr">
                    <a:noFill/>
                  </a:tcPr>
                </a:tc>
                <a:extLst>
                  <a:ext uri="{0D108BD9-81ED-4DB2-BD59-A6C34878D82A}">
                    <a16:rowId xmlns:a16="http://schemas.microsoft.com/office/drawing/2014/main" val="2565885127"/>
                  </a:ext>
                </a:extLst>
              </a:tr>
              <a:tr h="864985">
                <a:tc>
                  <a:txBody>
                    <a:bodyPr/>
                    <a:lstStyle/>
                    <a:p>
                      <a:pPr algn="ctr" fontAlgn="b"/>
                      <a:r>
                        <a:rPr lang="en-US" sz="1100" b="0" i="0" u="none" strike="noStrike" dirty="0">
                          <a:solidFill>
                            <a:srgbClr val="000000"/>
                          </a:solidFill>
                          <a:effectLst/>
                          <a:latin typeface="+mn-lt"/>
                        </a:rPr>
                        <a:t>65%</a:t>
                      </a:r>
                    </a:p>
                  </a:txBody>
                  <a:tcPr marL="9525" marR="9525" marT="9525" marB="0" anchor="ctr">
                    <a:noFill/>
                  </a:tcPr>
                </a:tc>
                <a:extLst>
                  <a:ext uri="{0D108BD9-81ED-4DB2-BD59-A6C34878D82A}">
                    <a16:rowId xmlns:a16="http://schemas.microsoft.com/office/drawing/2014/main" val="2704682120"/>
                  </a:ext>
                </a:extLst>
              </a:tr>
            </a:tbl>
          </a:graphicData>
        </a:graphic>
      </p:graphicFrame>
      <p:sp>
        <p:nvSpPr>
          <p:cNvPr id="161" name="TextBox 160">
            <a:extLst>
              <a:ext uri="{FF2B5EF4-FFF2-40B4-BE49-F238E27FC236}">
                <a16:creationId xmlns:a16="http://schemas.microsoft.com/office/drawing/2014/main" id="{BC091798-652C-EF45-EC62-EE3CBF157483}"/>
              </a:ext>
            </a:extLst>
          </p:cNvPr>
          <p:cNvSpPr txBox="1"/>
          <p:nvPr/>
        </p:nvSpPr>
        <p:spPr>
          <a:xfrm>
            <a:off x="10958544" y="2147074"/>
            <a:ext cx="769177" cy="578578"/>
          </a:xfrm>
          <a:prstGeom prst="rect">
            <a:avLst/>
          </a:prstGeom>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2B2B2B"/>
                </a:solidFill>
                <a:effectLst/>
                <a:uLnTx/>
                <a:uFillTx/>
                <a:latin typeface="Arial" panose="020B0604020202020204"/>
                <a:ea typeface="+mn-ea"/>
                <a:cs typeface="+mn-cs"/>
              </a:rPr>
              <a:t>Total Impact</a:t>
            </a:r>
          </a:p>
        </p:txBody>
      </p:sp>
      <p:sp>
        <p:nvSpPr>
          <p:cNvPr id="162" name="TextBox 161">
            <a:extLst>
              <a:ext uri="{FF2B5EF4-FFF2-40B4-BE49-F238E27FC236}">
                <a16:creationId xmlns:a16="http://schemas.microsoft.com/office/drawing/2014/main" id="{3F7044D0-F4B9-02D2-431B-97781FFC89DC}"/>
              </a:ext>
            </a:extLst>
          </p:cNvPr>
          <p:cNvSpPr txBox="1"/>
          <p:nvPr/>
        </p:nvSpPr>
        <p:spPr>
          <a:xfrm>
            <a:off x="5892867" y="6721652"/>
            <a:ext cx="5163665" cy="136348"/>
          </a:xfrm>
          <a:prstGeom prst="rect">
            <a:avLst/>
          </a:prstGeom>
        </p:spPr>
        <p:txBody>
          <a:bodyPr vert="horz" wrap="square" lIns="0" tIns="0" rIns="0" bIns="0" rtlCol="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dirty="0">
                <a:ln>
                  <a:noFill/>
                </a:ln>
                <a:solidFill>
                  <a:srgbClr val="2B2B2B"/>
                </a:solidFill>
                <a:effectLst/>
                <a:uLnTx/>
                <a:uFillTx/>
                <a:latin typeface="Arial" panose="020B0604020202020204"/>
                <a:ea typeface="+mn-ea"/>
                <a:cs typeface="+mn-cs"/>
              </a:rPr>
              <a:t>Total Impact = A significant impact + Somewhat of an impact</a:t>
            </a:r>
          </a:p>
        </p:txBody>
      </p:sp>
      <p:sp>
        <p:nvSpPr>
          <p:cNvPr id="2" name="Rectangle: Rounded Corners 1">
            <a:extLst>
              <a:ext uri="{FF2B5EF4-FFF2-40B4-BE49-F238E27FC236}">
                <a16:creationId xmlns:a16="http://schemas.microsoft.com/office/drawing/2014/main" id="{D835682C-1177-B7D7-9EEF-B94A2D6388BA}"/>
              </a:ext>
            </a:extLst>
          </p:cNvPr>
          <p:cNvSpPr/>
          <p:nvPr/>
        </p:nvSpPr>
        <p:spPr>
          <a:xfrm>
            <a:off x="111128" y="3537988"/>
            <a:ext cx="11556861" cy="664621"/>
          </a:xfrm>
          <a:prstGeom prst="round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3" name="Straight Arrow Connector 2">
            <a:extLst>
              <a:ext uri="{FF2B5EF4-FFF2-40B4-BE49-F238E27FC236}">
                <a16:creationId xmlns:a16="http://schemas.microsoft.com/office/drawing/2014/main" id="{B33A4ECE-E497-0451-1B7B-DE0EA7D3C0E6}"/>
              </a:ext>
            </a:extLst>
          </p:cNvPr>
          <p:cNvCxnSpPr>
            <a:cxnSpLocks/>
          </p:cNvCxnSpPr>
          <p:nvPr/>
        </p:nvCxnSpPr>
        <p:spPr>
          <a:xfrm flipV="1">
            <a:off x="478912" y="2953199"/>
            <a:ext cx="0" cy="584789"/>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4" name="TextBox 3">
            <a:extLst>
              <a:ext uri="{FF2B5EF4-FFF2-40B4-BE49-F238E27FC236}">
                <a16:creationId xmlns:a16="http://schemas.microsoft.com/office/drawing/2014/main" id="{5F7E40AF-7619-C4F5-D82D-0D0F6FA6F16E}"/>
              </a:ext>
            </a:extLst>
          </p:cNvPr>
          <p:cNvSpPr txBox="1"/>
          <p:nvPr/>
        </p:nvSpPr>
        <p:spPr>
          <a:xfrm>
            <a:off x="48730" y="1702645"/>
            <a:ext cx="897325" cy="1186041"/>
          </a:xfrm>
          <a:prstGeom prst="rect">
            <a:avLst/>
          </a:prstGeom>
          <a:ln>
            <a:solidFill>
              <a:schemeClr val="tx1"/>
            </a:solidFill>
            <a:extLst>
              <a:ext uri="{C807C97D-BFC1-408E-A445-0C87EB9F89A2}">
                <ask:lineSketchStyleProps xmlns:ask="http://schemas.microsoft.com/office/drawing/2018/sketchyshapes">
                  <ask:type>
                    <ask:lineSketchNone/>
                  </ask:type>
                </ask:lineSketchStyleProps>
              </a:ext>
            </a:extLst>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2B2B2B"/>
                </a:solidFill>
                <a:effectLst/>
                <a:uLnTx/>
                <a:uFillTx/>
                <a:latin typeface="Arial" panose="020B0604020202020204"/>
                <a:ea typeface="+mn-ea"/>
                <a:cs typeface="+mn-cs"/>
              </a:rPr>
              <a:t>Hispanic adults </a:t>
            </a:r>
            <a:r>
              <a:rPr kumimoji="0" lang="en-US" sz="800" b="1" i="1" u="none" strike="noStrike" kern="1200" cap="none" spc="0" normalizeH="0" baseline="0" noProof="0" dirty="0">
                <a:ln>
                  <a:noFill/>
                </a:ln>
                <a:solidFill>
                  <a:srgbClr val="2B2B2B"/>
                </a:solidFill>
                <a:effectLst/>
                <a:uLnTx/>
                <a:uFillTx/>
                <a:latin typeface="Arial" panose="020B0604020202020204"/>
                <a:ea typeface="+mn-ea"/>
                <a:cs typeface="+mn-cs"/>
              </a:rPr>
              <a:t>over-index adults broadly</a:t>
            </a:r>
            <a:r>
              <a:rPr kumimoji="0" lang="en-US" sz="800" b="0" i="1" u="none" strike="noStrike" kern="1200" cap="none" spc="0" normalizeH="0" baseline="0" noProof="0" dirty="0">
                <a:ln>
                  <a:noFill/>
                </a:ln>
                <a:solidFill>
                  <a:srgbClr val="2B2B2B"/>
                </a:solidFill>
                <a:effectLst/>
                <a:uLnTx/>
                <a:uFillTx/>
                <a:latin typeface="Arial" panose="020B0604020202020204"/>
                <a:ea typeface="+mn-ea"/>
                <a:cs typeface="+mn-cs"/>
              </a:rPr>
              <a:t> on the impact of </a:t>
            </a:r>
            <a:r>
              <a:rPr kumimoji="0" lang="en-US" sz="800" b="1" i="1" u="none" strike="noStrike" kern="1200" cap="none" spc="0" normalizeH="0" baseline="0" noProof="0" dirty="0">
                <a:ln>
                  <a:noFill/>
                </a:ln>
                <a:solidFill>
                  <a:srgbClr val="2B2B2B"/>
                </a:solidFill>
                <a:effectLst/>
                <a:uLnTx/>
                <a:uFillTx/>
                <a:latin typeface="Arial" panose="020B0604020202020204"/>
                <a:ea typeface="+mn-ea"/>
                <a:cs typeface="+mn-cs"/>
              </a:rPr>
              <a:t>free shipping or delivery </a:t>
            </a:r>
            <a:r>
              <a:rPr kumimoji="0" lang="en-US" sz="800" b="0" i="1" u="none" strike="noStrike" kern="1200" cap="none" spc="0" normalizeH="0" baseline="0" noProof="0" dirty="0">
                <a:ln>
                  <a:noFill/>
                </a:ln>
                <a:solidFill>
                  <a:srgbClr val="2B2B2B"/>
                </a:solidFill>
                <a:effectLst/>
                <a:uLnTx/>
                <a:uFillTx/>
                <a:latin typeface="Arial" panose="020B0604020202020204"/>
                <a:ea typeface="+mn-ea"/>
                <a:cs typeface="+mn-cs"/>
              </a:rPr>
              <a:t>on how much they purchase in-person at a store.</a:t>
            </a:r>
          </a:p>
        </p:txBody>
      </p:sp>
    </p:spTree>
    <p:extLst>
      <p:ext uri="{BB962C8B-B14F-4D97-AF65-F5344CB8AC3E}">
        <p14:creationId xmlns:p14="http://schemas.microsoft.com/office/powerpoint/2010/main" val="3476447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p:cNvPicPr>
          <p:nvPr>
            <p:ph/>
          </p:nvPr>
        </p:nvPicPr>
        <p:blipFill>
          <a:blip r:embed="rId2" cstate="print"/>
          <a:stretch>
            <a:fillRect/>
          </a:stretch>
        </p:blipFill>
        <p:spPr>
          <a:xfrm>
            <a:off x="2131308" y="3886447"/>
            <a:ext cx="7927092" cy="950976"/>
          </a:xfrm>
          <a:prstGeom prst="rect">
            <a:avLst/>
          </a:prstGeom>
        </p:spPr>
      </p:pic>
      <p:sp>
        <p:nvSpPr>
          <p:cNvPr id="3" name="section1"/>
          <p:cNvSpPr>
            <a:spLocks noGrp="1"/>
          </p:cNvSpPr>
          <p:nvPr>
            <p:ph type="body" sz="quarter" idx="47" hasCustomPrompt="1"/>
          </p:nvPr>
        </p:nvSpPr>
        <p:spPr>
          <a:xfrm>
            <a:off x="1179045" y="1970303"/>
            <a:ext cx="9831618" cy="669925"/>
          </a:xfrm>
        </p:spPr>
        <p:txBody>
          <a:bodyPr>
            <a:normAutofit fontScale="92500"/>
          </a:bodyPr>
          <a:lstStyle/>
          <a:p>
            <a:r>
              <a:rPr lang="en-US" dirty="0"/>
              <a:t>Dynamic OOH Ad Content + Online Privacy</a:t>
            </a:r>
          </a:p>
        </p:txBody>
      </p:sp>
      <p:sp>
        <p:nvSpPr>
          <p:cNvPr id="4" name="section2"/>
          <p:cNvSpPr>
            <a:spLocks noGrp="1"/>
          </p:cNvSpPr>
          <p:nvPr>
            <p:ph type="body" sz="quarter" idx="44" hasCustomPrompt="1"/>
          </p:nvPr>
        </p:nvSpPr>
        <p:spPr>
          <a:xfrm>
            <a:off x="1458586" y="3994012"/>
            <a:ext cx="9272536" cy="669925"/>
          </a:xfrm>
        </p:spPr>
        <p:txBody>
          <a:bodyPr>
            <a:normAutofit/>
          </a:bodyPr>
          <a:lstStyle/>
          <a:p>
            <a:r>
              <a:rPr lang="en-US" dirty="0">
                <a:solidFill>
                  <a:schemeClr val="bg1"/>
                </a:solidFill>
              </a:rPr>
              <a:t>OOH + INFLUENCER MARKETING</a:t>
            </a:r>
          </a:p>
        </p:txBody>
      </p:sp>
      <p:sp>
        <p:nvSpPr>
          <p:cNvPr id="5" name="section3"/>
          <p:cNvSpPr>
            <a:spLocks noGrp="1"/>
          </p:cNvSpPr>
          <p:nvPr>
            <p:ph type="body" sz="quarter" idx="46" hasCustomPrompt="1"/>
          </p:nvPr>
        </p:nvSpPr>
        <p:spPr>
          <a:xfrm>
            <a:off x="1459732" y="5074263"/>
            <a:ext cx="9272536" cy="669925"/>
          </a:xfrm>
        </p:spPr>
        <p:txBody>
          <a:bodyPr/>
          <a:lstStyle/>
          <a:p>
            <a:r>
              <a:rPr lang="en-US" dirty="0"/>
              <a:t>APPENDIX</a:t>
            </a:r>
            <a:endParaRPr dirty="0"/>
          </a:p>
        </p:txBody>
      </p:sp>
      <p:sp>
        <p:nvSpPr>
          <p:cNvPr id="6" name="black_box_title"/>
          <p:cNvSpPr>
            <a:spLocks noGrp="1"/>
          </p:cNvSpPr>
          <p:nvPr>
            <p:ph type="body" sz="quarter" idx="38" hasCustomPrompt="1"/>
          </p:nvPr>
        </p:nvSpPr>
        <p:spPr>
          <a:xfrm>
            <a:off x="3523029" y="1097114"/>
            <a:ext cx="5145942" cy="176493"/>
          </a:xfrm>
        </p:spPr>
        <p:txBody>
          <a:bodyPr/>
          <a:lstStyle/>
          <a:p>
            <a:r>
              <a:rPr lang="en-US" dirty="0"/>
              <a:t>CONTENTS</a:t>
            </a:r>
            <a:endParaRPr dirty="0"/>
          </a:p>
        </p:txBody>
      </p:sp>
      <p:sp>
        <p:nvSpPr>
          <p:cNvPr id="7" name="section2">
            <a:extLst>
              <a:ext uri="{FF2B5EF4-FFF2-40B4-BE49-F238E27FC236}">
                <a16:creationId xmlns:a16="http://schemas.microsoft.com/office/drawing/2014/main" id="{DC740B50-94C5-806D-C66C-08F75474B268}"/>
              </a:ext>
            </a:extLst>
          </p:cNvPr>
          <p:cNvSpPr txBox="1">
            <a:spLocks/>
          </p:cNvSpPr>
          <p:nvPr/>
        </p:nvSpPr>
        <p:spPr>
          <a:xfrm>
            <a:off x="1459732" y="2913761"/>
            <a:ext cx="9272536" cy="669925"/>
          </a:xfrm>
          <a:prstGeom prst="rect">
            <a:avLst/>
          </a:prstGeom>
        </p:spPr>
        <p:txBody>
          <a:bodyPr vert="horz" lIns="0" tIns="0" rIns="0" bIns="0" rtlCol="0" anchor="ctr">
            <a:normAutofit/>
          </a:bodyPr>
          <a:lstStyle>
            <a:lvl1pPr marL="0" indent="0" algn="ctr" defTabSz="914400" rtl="0" eaLnBrk="1" latinLnBrk="0" hangingPunct="1">
              <a:lnSpc>
                <a:spcPct val="90000"/>
              </a:lnSpc>
              <a:spcBef>
                <a:spcPts val="1000"/>
              </a:spcBef>
              <a:buFont typeface="Arial"/>
              <a:buNone/>
              <a:defRPr sz="3000" b="0" i="0" kern="1200" cap="all" spc="300" baseline="0">
                <a:solidFill>
                  <a:schemeClr val="tx1"/>
                </a:solidFill>
                <a:latin typeface="Arial" panose="020B0604020202020204" pitchFamily="34" charset="0"/>
                <a:ea typeface="EB Garamond" pitchFamily="2"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3000" b="0" i="0" u="none" strike="noStrike" kern="1200" cap="all" spc="300" normalizeH="0" baseline="0" noProof="0" dirty="0">
                <a:ln>
                  <a:noFill/>
                </a:ln>
                <a:solidFill>
                  <a:srgbClr val="2B2B2B"/>
                </a:solidFill>
                <a:effectLst/>
                <a:uLnTx/>
                <a:uFillTx/>
                <a:latin typeface="Arial" panose="020B0604020202020204" pitchFamily="34" charset="0"/>
                <a:ea typeface="EB Garamond" pitchFamily="2" charset="0"/>
                <a:cs typeface="Arial" panose="020B0604020202020204" pitchFamily="34" charset="0"/>
              </a:rPr>
              <a:t>OOh + Retail Marketing</a:t>
            </a:r>
          </a:p>
        </p:txBody>
      </p:sp>
    </p:spTree>
    <p:extLst>
      <p:ext uri="{BB962C8B-B14F-4D97-AF65-F5344CB8AC3E}">
        <p14:creationId xmlns:p14="http://schemas.microsoft.com/office/powerpoint/2010/main" val="926028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black_box_title"/>
          <p:cNvSpPr>
            <a:spLocks noGrp="1"/>
          </p:cNvSpPr>
          <p:nvPr>
            <p:ph type="body" sz="quarter" idx="13" hasCustomPrompt="1"/>
          </p:nvPr>
        </p:nvSpPr>
        <p:spPr>
          <a:xfrm>
            <a:off x="1073744" y="672572"/>
            <a:ext cx="6858000" cy="176493"/>
          </a:xfrm>
        </p:spPr>
        <p:txBody>
          <a:bodyPr/>
          <a:lstStyle/>
          <a:p>
            <a:r>
              <a:rPr lang="en-US" dirty="0"/>
              <a:t>Influencer Marketing</a:t>
            </a:r>
            <a:endParaRPr dirty="0"/>
          </a:p>
        </p:txBody>
      </p:sp>
      <p:sp>
        <p:nvSpPr>
          <p:cNvPr id="96" name="presentation_title"/>
          <p:cNvSpPr>
            <a:spLocks noGrp="1"/>
          </p:cNvSpPr>
          <p:nvPr>
            <p:ph type="body" sz="quarter" idx="15" hasCustomPrompt="1"/>
          </p:nvPr>
        </p:nvSpPr>
        <p:spPr>
          <a:xfrm>
            <a:off x="-1022350" y="-1549400"/>
            <a:ext cx="1862138" cy="495300"/>
          </a:xfrm>
        </p:spPr>
        <p:txBody>
          <a:bodyPr>
            <a:normAutofit fontScale="55000" lnSpcReduction="20000"/>
          </a:bodyPr>
          <a:lstStyle/>
          <a:p>
            <a:r>
              <a:rPr dirty="0"/>
              <a:t>Out Of Home Advertising Association Of America 1864 Polling Presentation</a:t>
            </a:r>
          </a:p>
        </p:txBody>
      </p:sp>
      <p:sp>
        <p:nvSpPr>
          <p:cNvPr id="97" name="qnum"/>
          <p:cNvSpPr>
            <a:spLocks noGrp="1"/>
          </p:cNvSpPr>
          <p:nvPr>
            <p:ph type="body" sz="quarter" idx="14" hasCustomPrompt="1"/>
          </p:nvPr>
        </p:nvSpPr>
        <p:spPr>
          <a:xfrm>
            <a:off x="-1859501" y="-875507"/>
            <a:ext cx="1673225" cy="728663"/>
          </a:xfrm>
        </p:spPr>
        <p:txBody>
          <a:bodyPr/>
          <a:lstStyle/>
          <a:p>
            <a:r>
              <a:rPr dirty="0"/>
              <a:t>OAAA4</a:t>
            </a:r>
          </a:p>
        </p:txBody>
      </p:sp>
      <p:sp>
        <p:nvSpPr>
          <p:cNvPr id="98" name="pt78">
            <a:extLst>
              <a:ext uri="{FF2B5EF4-FFF2-40B4-BE49-F238E27FC236}">
                <a16:creationId xmlns:a16="http://schemas.microsoft.com/office/drawing/2014/main" id="{E2E9DB7F-9E9C-DBF7-FD8C-66F03DFB438B}"/>
              </a:ext>
            </a:extLst>
          </p:cNvPr>
          <p:cNvSpPr/>
          <p:nvPr/>
        </p:nvSpPr>
        <p:spPr>
          <a:xfrm>
            <a:off x="3816237" y="2178263"/>
            <a:ext cx="182880" cy="182880"/>
          </a:xfrm>
          <a:prstGeom prst="ellipse">
            <a:avLst/>
          </a:prstGeom>
          <a:solidFill>
            <a:srgbClr val="0DD6CC">
              <a:alpha val="100000"/>
            </a:srgbClr>
          </a:solidFill>
          <a:ln w="9000" cap="rnd">
            <a:solidFill>
              <a:srgbClr val="0DD6CC">
                <a:alpha val="100000"/>
              </a:srgbClr>
            </a:solidFill>
            <a:prstDash val="solid"/>
            <a:round/>
          </a:ln>
        </p:spPr>
        <p:txBody>
          <a:bodyPr/>
          <a:lstStyle/>
          <a:p>
            <a:endParaRPr dirty="0"/>
          </a:p>
        </p:txBody>
      </p:sp>
      <p:sp>
        <p:nvSpPr>
          <p:cNvPr id="99" name="pt80">
            <a:extLst>
              <a:ext uri="{FF2B5EF4-FFF2-40B4-BE49-F238E27FC236}">
                <a16:creationId xmlns:a16="http://schemas.microsoft.com/office/drawing/2014/main" id="{D9A8E79F-C401-7851-D380-C70FD320FE31}"/>
              </a:ext>
            </a:extLst>
          </p:cNvPr>
          <p:cNvSpPr/>
          <p:nvPr/>
        </p:nvSpPr>
        <p:spPr>
          <a:xfrm>
            <a:off x="4677982" y="2178263"/>
            <a:ext cx="182880" cy="182880"/>
          </a:xfrm>
          <a:prstGeom prst="ellipse">
            <a:avLst/>
          </a:prstGeom>
          <a:solidFill>
            <a:schemeClr val="accent6"/>
          </a:solidFill>
          <a:ln w="9000" cap="rnd">
            <a:solidFill>
              <a:schemeClr val="accent6"/>
            </a:solidFill>
            <a:prstDash val="solid"/>
            <a:round/>
          </a:ln>
        </p:spPr>
        <p:txBody>
          <a:bodyPr/>
          <a:lstStyle/>
          <a:p>
            <a:endParaRPr dirty="0"/>
          </a:p>
        </p:txBody>
      </p:sp>
      <p:sp>
        <p:nvSpPr>
          <p:cNvPr id="100" name="pt82">
            <a:extLst>
              <a:ext uri="{FF2B5EF4-FFF2-40B4-BE49-F238E27FC236}">
                <a16:creationId xmlns:a16="http://schemas.microsoft.com/office/drawing/2014/main" id="{30E31E8B-C230-37EC-C1A3-FA509AA03F1D}"/>
              </a:ext>
            </a:extLst>
          </p:cNvPr>
          <p:cNvSpPr/>
          <p:nvPr/>
        </p:nvSpPr>
        <p:spPr>
          <a:xfrm>
            <a:off x="5539726" y="2178263"/>
            <a:ext cx="182880" cy="182880"/>
          </a:xfrm>
          <a:prstGeom prst="ellipse">
            <a:avLst/>
          </a:prstGeom>
          <a:solidFill>
            <a:srgbClr val="CACACA">
              <a:alpha val="100000"/>
            </a:srgbClr>
          </a:solidFill>
          <a:ln w="9000" cap="rnd">
            <a:solidFill>
              <a:srgbClr val="CACACA">
                <a:alpha val="100000"/>
              </a:srgbClr>
            </a:solidFill>
            <a:prstDash val="solid"/>
            <a:round/>
          </a:ln>
        </p:spPr>
        <p:txBody>
          <a:bodyPr/>
          <a:lstStyle/>
          <a:p>
            <a:endParaRPr dirty="0"/>
          </a:p>
        </p:txBody>
      </p:sp>
      <p:sp>
        <p:nvSpPr>
          <p:cNvPr id="101" name="pt84">
            <a:extLst>
              <a:ext uri="{FF2B5EF4-FFF2-40B4-BE49-F238E27FC236}">
                <a16:creationId xmlns:a16="http://schemas.microsoft.com/office/drawing/2014/main" id="{6D5F8BD6-9CE5-5B7B-A841-9229B3402354}"/>
              </a:ext>
            </a:extLst>
          </p:cNvPr>
          <p:cNvSpPr/>
          <p:nvPr/>
        </p:nvSpPr>
        <p:spPr>
          <a:xfrm>
            <a:off x="6913751" y="2178263"/>
            <a:ext cx="182880" cy="182880"/>
          </a:xfrm>
          <a:prstGeom prst="ellipse">
            <a:avLst/>
          </a:prstGeom>
          <a:solidFill>
            <a:schemeClr val="accent3"/>
          </a:solidFill>
          <a:ln w="9000" cap="rnd">
            <a:solidFill>
              <a:schemeClr val="accent3"/>
            </a:solidFill>
            <a:prstDash val="solid"/>
            <a:round/>
          </a:ln>
        </p:spPr>
        <p:txBody>
          <a:bodyPr/>
          <a:lstStyle/>
          <a:p>
            <a:endParaRPr dirty="0"/>
          </a:p>
        </p:txBody>
      </p:sp>
      <p:sp>
        <p:nvSpPr>
          <p:cNvPr id="102" name="tx85">
            <a:extLst>
              <a:ext uri="{FF2B5EF4-FFF2-40B4-BE49-F238E27FC236}">
                <a16:creationId xmlns:a16="http://schemas.microsoft.com/office/drawing/2014/main" id="{041C00A7-C7B1-3031-1212-E600B8F3EA54}"/>
              </a:ext>
            </a:extLst>
          </p:cNvPr>
          <p:cNvSpPr/>
          <p:nvPr/>
        </p:nvSpPr>
        <p:spPr>
          <a:xfrm>
            <a:off x="4067807" y="2241503"/>
            <a:ext cx="207879" cy="89763"/>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Yes</a:t>
            </a:r>
          </a:p>
        </p:txBody>
      </p:sp>
      <p:sp>
        <p:nvSpPr>
          <p:cNvPr id="103" name="tx87">
            <a:extLst>
              <a:ext uri="{FF2B5EF4-FFF2-40B4-BE49-F238E27FC236}">
                <a16:creationId xmlns:a16="http://schemas.microsoft.com/office/drawing/2014/main" id="{AE8A63ED-FBE7-FAB0-4E13-568C622AC71A}"/>
              </a:ext>
            </a:extLst>
          </p:cNvPr>
          <p:cNvSpPr/>
          <p:nvPr/>
        </p:nvSpPr>
        <p:spPr>
          <a:xfrm>
            <a:off x="4929552" y="2241503"/>
            <a:ext cx="154190" cy="89763"/>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No</a:t>
            </a:r>
          </a:p>
        </p:txBody>
      </p:sp>
      <p:sp>
        <p:nvSpPr>
          <p:cNvPr id="104" name="tx89">
            <a:extLst>
              <a:ext uri="{FF2B5EF4-FFF2-40B4-BE49-F238E27FC236}">
                <a16:creationId xmlns:a16="http://schemas.microsoft.com/office/drawing/2014/main" id="{197E85D3-BFE4-2B07-2FB9-FCCDE7C63F56}"/>
              </a:ext>
            </a:extLst>
          </p:cNvPr>
          <p:cNvSpPr/>
          <p:nvPr/>
        </p:nvSpPr>
        <p:spPr>
          <a:xfrm>
            <a:off x="5791296" y="2240900"/>
            <a:ext cx="1015390" cy="90366"/>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Don't know/Unsure</a:t>
            </a:r>
          </a:p>
        </p:txBody>
      </p:sp>
      <p:sp>
        <p:nvSpPr>
          <p:cNvPr id="105" name="tx91">
            <a:extLst>
              <a:ext uri="{FF2B5EF4-FFF2-40B4-BE49-F238E27FC236}">
                <a16:creationId xmlns:a16="http://schemas.microsoft.com/office/drawing/2014/main" id="{1309AB27-7AF4-881A-96B4-4B5933015A10}"/>
              </a:ext>
            </a:extLst>
          </p:cNvPr>
          <p:cNvSpPr/>
          <p:nvPr/>
        </p:nvSpPr>
        <p:spPr>
          <a:xfrm>
            <a:off x="7165321" y="2241503"/>
            <a:ext cx="1116133" cy="89763"/>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I don't use this social</a:t>
            </a:r>
          </a:p>
        </p:txBody>
      </p:sp>
      <p:sp>
        <p:nvSpPr>
          <p:cNvPr id="106" name="tx92">
            <a:extLst>
              <a:ext uri="{FF2B5EF4-FFF2-40B4-BE49-F238E27FC236}">
                <a16:creationId xmlns:a16="http://schemas.microsoft.com/office/drawing/2014/main" id="{4F20F194-56F7-8332-F016-940FB87A2AA6}"/>
              </a:ext>
            </a:extLst>
          </p:cNvPr>
          <p:cNvSpPr/>
          <p:nvPr/>
        </p:nvSpPr>
        <p:spPr>
          <a:xfrm>
            <a:off x="7165321" y="2346951"/>
            <a:ext cx="1797202" cy="11461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media or online platform               </a:t>
            </a:r>
          </a:p>
        </p:txBody>
      </p:sp>
      <p:grpSp>
        <p:nvGrpSpPr>
          <p:cNvPr id="107" name="Group 106">
            <a:extLst>
              <a:ext uri="{FF2B5EF4-FFF2-40B4-BE49-F238E27FC236}">
                <a16:creationId xmlns:a16="http://schemas.microsoft.com/office/drawing/2014/main" id="{8A91A8FE-5DBE-4677-FA82-60041FC46115}"/>
              </a:ext>
            </a:extLst>
          </p:cNvPr>
          <p:cNvGrpSpPr/>
          <p:nvPr/>
        </p:nvGrpSpPr>
        <p:grpSpPr>
          <a:xfrm>
            <a:off x="1701081" y="2429861"/>
            <a:ext cx="9727036" cy="4260714"/>
            <a:chOff x="1842879" y="2461569"/>
            <a:chExt cx="8985938" cy="3816880"/>
          </a:xfrm>
        </p:grpSpPr>
        <p:sp>
          <p:nvSpPr>
            <p:cNvPr id="108" name="rc4">
              <a:extLst>
                <a:ext uri="{FF2B5EF4-FFF2-40B4-BE49-F238E27FC236}">
                  <a16:creationId xmlns:a16="http://schemas.microsoft.com/office/drawing/2014/main" id="{BB4A71D0-7825-1138-A5D8-9147E9E2EE98}"/>
                </a:ext>
              </a:extLst>
            </p:cNvPr>
            <p:cNvSpPr/>
            <p:nvPr/>
          </p:nvSpPr>
          <p:spPr>
            <a:xfrm>
              <a:off x="1842879" y="3190570"/>
              <a:ext cx="4524668" cy="301822"/>
            </a:xfrm>
            <a:prstGeom prst="rect">
              <a:avLst/>
            </a:prstGeom>
            <a:solidFill>
              <a:srgbClr val="0DD6CC">
                <a:alpha val="100000"/>
              </a:srgbClr>
            </a:solidFill>
          </p:spPr>
          <p:txBody>
            <a:bodyPr/>
            <a:lstStyle/>
            <a:p>
              <a:endParaRPr dirty="0"/>
            </a:p>
          </p:txBody>
        </p:sp>
        <p:sp>
          <p:nvSpPr>
            <p:cNvPr id="109" name="rc5">
              <a:extLst>
                <a:ext uri="{FF2B5EF4-FFF2-40B4-BE49-F238E27FC236}">
                  <a16:creationId xmlns:a16="http://schemas.microsoft.com/office/drawing/2014/main" id="{56BF1E57-4B1F-4349-CDCF-EE3C4B79012D}"/>
                </a:ext>
              </a:extLst>
            </p:cNvPr>
            <p:cNvSpPr/>
            <p:nvPr/>
          </p:nvSpPr>
          <p:spPr>
            <a:xfrm>
              <a:off x="6367548" y="3190570"/>
              <a:ext cx="2367669" cy="301822"/>
            </a:xfrm>
            <a:prstGeom prst="rect">
              <a:avLst/>
            </a:prstGeom>
            <a:solidFill>
              <a:schemeClr val="accent6"/>
            </a:solidFill>
            <a:ln>
              <a:solidFill>
                <a:schemeClr val="accent6"/>
              </a:solidFill>
            </a:ln>
          </p:spPr>
          <p:txBody>
            <a:bodyPr/>
            <a:lstStyle/>
            <a:p>
              <a:endParaRPr dirty="0"/>
            </a:p>
          </p:txBody>
        </p:sp>
        <p:sp>
          <p:nvSpPr>
            <p:cNvPr id="110" name="rc6">
              <a:extLst>
                <a:ext uri="{FF2B5EF4-FFF2-40B4-BE49-F238E27FC236}">
                  <a16:creationId xmlns:a16="http://schemas.microsoft.com/office/drawing/2014/main" id="{2C4A1BFF-1411-82A8-6AD2-63BB8F0476BE}"/>
                </a:ext>
              </a:extLst>
            </p:cNvPr>
            <p:cNvSpPr/>
            <p:nvPr/>
          </p:nvSpPr>
          <p:spPr>
            <a:xfrm>
              <a:off x="8735217" y="3190570"/>
              <a:ext cx="1073341" cy="301822"/>
            </a:xfrm>
            <a:prstGeom prst="rect">
              <a:avLst/>
            </a:prstGeom>
            <a:solidFill>
              <a:srgbClr val="CACACA">
                <a:alpha val="100000"/>
              </a:srgbClr>
            </a:solidFill>
          </p:spPr>
          <p:txBody>
            <a:bodyPr/>
            <a:lstStyle/>
            <a:p>
              <a:endParaRPr dirty="0"/>
            </a:p>
          </p:txBody>
        </p:sp>
        <p:sp>
          <p:nvSpPr>
            <p:cNvPr id="111" name="rc7">
              <a:extLst>
                <a:ext uri="{FF2B5EF4-FFF2-40B4-BE49-F238E27FC236}">
                  <a16:creationId xmlns:a16="http://schemas.microsoft.com/office/drawing/2014/main" id="{32BF32F1-F177-4319-0FE4-10C732A7C9BB}"/>
                </a:ext>
              </a:extLst>
            </p:cNvPr>
            <p:cNvSpPr/>
            <p:nvPr/>
          </p:nvSpPr>
          <p:spPr>
            <a:xfrm>
              <a:off x="9808558" y="3190570"/>
              <a:ext cx="1020259" cy="301822"/>
            </a:xfrm>
            <a:prstGeom prst="rect">
              <a:avLst/>
            </a:prstGeom>
            <a:solidFill>
              <a:schemeClr val="accent3"/>
            </a:solidFill>
            <a:ln>
              <a:solidFill>
                <a:schemeClr val="accent3"/>
              </a:solidFill>
            </a:ln>
          </p:spPr>
          <p:txBody>
            <a:bodyPr/>
            <a:lstStyle/>
            <a:p>
              <a:endParaRPr dirty="0"/>
            </a:p>
          </p:txBody>
        </p:sp>
        <p:sp>
          <p:nvSpPr>
            <p:cNvPr id="112" name="rc8">
              <a:extLst>
                <a:ext uri="{FF2B5EF4-FFF2-40B4-BE49-F238E27FC236}">
                  <a16:creationId xmlns:a16="http://schemas.microsoft.com/office/drawing/2014/main" id="{E0B0A187-E11F-89B7-996F-26B270A7D427}"/>
                </a:ext>
              </a:extLst>
            </p:cNvPr>
            <p:cNvSpPr/>
            <p:nvPr/>
          </p:nvSpPr>
          <p:spPr>
            <a:xfrm>
              <a:off x="1842879" y="3654913"/>
              <a:ext cx="4095364" cy="301822"/>
            </a:xfrm>
            <a:prstGeom prst="rect">
              <a:avLst/>
            </a:prstGeom>
            <a:solidFill>
              <a:srgbClr val="0DD6CC">
                <a:alpha val="100000"/>
              </a:srgbClr>
            </a:solidFill>
          </p:spPr>
          <p:txBody>
            <a:bodyPr/>
            <a:lstStyle/>
            <a:p>
              <a:endParaRPr dirty="0"/>
            </a:p>
          </p:txBody>
        </p:sp>
        <p:sp>
          <p:nvSpPr>
            <p:cNvPr id="113" name="rc9">
              <a:extLst>
                <a:ext uri="{FF2B5EF4-FFF2-40B4-BE49-F238E27FC236}">
                  <a16:creationId xmlns:a16="http://schemas.microsoft.com/office/drawing/2014/main" id="{7E2FBEDF-C006-C6CC-E5AC-98BF58F4F2AA}"/>
                </a:ext>
              </a:extLst>
            </p:cNvPr>
            <p:cNvSpPr/>
            <p:nvPr/>
          </p:nvSpPr>
          <p:spPr>
            <a:xfrm>
              <a:off x="5938243" y="3654913"/>
              <a:ext cx="1953118" cy="301822"/>
            </a:xfrm>
            <a:prstGeom prst="rect">
              <a:avLst/>
            </a:prstGeom>
            <a:solidFill>
              <a:schemeClr val="accent6"/>
            </a:solidFill>
            <a:ln>
              <a:solidFill>
                <a:schemeClr val="accent6"/>
              </a:solidFill>
            </a:ln>
          </p:spPr>
          <p:txBody>
            <a:bodyPr/>
            <a:lstStyle/>
            <a:p>
              <a:endParaRPr dirty="0"/>
            </a:p>
          </p:txBody>
        </p:sp>
        <p:sp>
          <p:nvSpPr>
            <p:cNvPr id="114" name="rc10">
              <a:extLst>
                <a:ext uri="{FF2B5EF4-FFF2-40B4-BE49-F238E27FC236}">
                  <a16:creationId xmlns:a16="http://schemas.microsoft.com/office/drawing/2014/main" id="{AF7DC6E9-B7C8-46E0-098A-E253E005FCB8}"/>
                </a:ext>
              </a:extLst>
            </p:cNvPr>
            <p:cNvSpPr/>
            <p:nvPr/>
          </p:nvSpPr>
          <p:spPr>
            <a:xfrm>
              <a:off x="7891362" y="3654913"/>
              <a:ext cx="664938" cy="301822"/>
            </a:xfrm>
            <a:prstGeom prst="rect">
              <a:avLst/>
            </a:prstGeom>
            <a:solidFill>
              <a:srgbClr val="CACACA">
                <a:alpha val="100000"/>
              </a:srgbClr>
            </a:solidFill>
          </p:spPr>
          <p:txBody>
            <a:bodyPr/>
            <a:lstStyle/>
            <a:p>
              <a:endParaRPr dirty="0"/>
            </a:p>
          </p:txBody>
        </p:sp>
        <p:sp>
          <p:nvSpPr>
            <p:cNvPr id="115" name="rc11">
              <a:extLst>
                <a:ext uri="{FF2B5EF4-FFF2-40B4-BE49-F238E27FC236}">
                  <a16:creationId xmlns:a16="http://schemas.microsoft.com/office/drawing/2014/main" id="{A4B99653-6272-CD01-A8E8-00152D0E6625}"/>
                </a:ext>
              </a:extLst>
            </p:cNvPr>
            <p:cNvSpPr/>
            <p:nvPr/>
          </p:nvSpPr>
          <p:spPr>
            <a:xfrm>
              <a:off x="8556300" y="3654913"/>
              <a:ext cx="2272517" cy="301822"/>
            </a:xfrm>
            <a:prstGeom prst="rect">
              <a:avLst/>
            </a:prstGeom>
            <a:solidFill>
              <a:schemeClr val="accent3"/>
            </a:solidFill>
            <a:ln>
              <a:solidFill>
                <a:schemeClr val="accent3"/>
              </a:solidFill>
            </a:ln>
          </p:spPr>
          <p:txBody>
            <a:bodyPr/>
            <a:lstStyle/>
            <a:p>
              <a:endParaRPr dirty="0"/>
            </a:p>
          </p:txBody>
        </p:sp>
        <p:sp>
          <p:nvSpPr>
            <p:cNvPr id="116" name="rc12">
              <a:extLst>
                <a:ext uri="{FF2B5EF4-FFF2-40B4-BE49-F238E27FC236}">
                  <a16:creationId xmlns:a16="http://schemas.microsoft.com/office/drawing/2014/main" id="{DE56F2FD-4C20-CFA4-264D-344A24EB0E0D}"/>
                </a:ext>
              </a:extLst>
            </p:cNvPr>
            <p:cNvSpPr/>
            <p:nvPr/>
          </p:nvSpPr>
          <p:spPr>
            <a:xfrm>
              <a:off x="1842879" y="5976627"/>
              <a:ext cx="1126316" cy="301822"/>
            </a:xfrm>
            <a:prstGeom prst="rect">
              <a:avLst/>
            </a:prstGeom>
            <a:solidFill>
              <a:srgbClr val="0DD6CC">
                <a:alpha val="100000"/>
              </a:srgbClr>
            </a:solidFill>
          </p:spPr>
          <p:txBody>
            <a:bodyPr/>
            <a:lstStyle/>
            <a:p>
              <a:endParaRPr dirty="0"/>
            </a:p>
          </p:txBody>
        </p:sp>
        <p:sp>
          <p:nvSpPr>
            <p:cNvPr id="117" name="rc13">
              <a:extLst>
                <a:ext uri="{FF2B5EF4-FFF2-40B4-BE49-F238E27FC236}">
                  <a16:creationId xmlns:a16="http://schemas.microsoft.com/office/drawing/2014/main" id="{4F85B58A-72EF-0ADD-365E-FDED570136C8}"/>
                </a:ext>
              </a:extLst>
            </p:cNvPr>
            <p:cNvSpPr/>
            <p:nvPr/>
          </p:nvSpPr>
          <p:spPr>
            <a:xfrm>
              <a:off x="2969195" y="5976627"/>
              <a:ext cx="3497941" cy="301822"/>
            </a:xfrm>
            <a:prstGeom prst="rect">
              <a:avLst/>
            </a:prstGeom>
            <a:solidFill>
              <a:schemeClr val="accent6"/>
            </a:solidFill>
            <a:ln>
              <a:solidFill>
                <a:schemeClr val="accent6"/>
              </a:solidFill>
            </a:ln>
          </p:spPr>
          <p:txBody>
            <a:bodyPr/>
            <a:lstStyle/>
            <a:p>
              <a:endParaRPr dirty="0"/>
            </a:p>
          </p:txBody>
        </p:sp>
        <p:sp>
          <p:nvSpPr>
            <p:cNvPr id="118" name="rc14">
              <a:extLst>
                <a:ext uri="{FF2B5EF4-FFF2-40B4-BE49-F238E27FC236}">
                  <a16:creationId xmlns:a16="http://schemas.microsoft.com/office/drawing/2014/main" id="{B8364229-1D81-E276-B2E3-3CD58A6E4DD5}"/>
                </a:ext>
              </a:extLst>
            </p:cNvPr>
            <p:cNvSpPr/>
            <p:nvPr/>
          </p:nvSpPr>
          <p:spPr>
            <a:xfrm>
              <a:off x="6467136" y="5976627"/>
              <a:ext cx="765221" cy="301822"/>
            </a:xfrm>
            <a:prstGeom prst="rect">
              <a:avLst/>
            </a:prstGeom>
            <a:solidFill>
              <a:srgbClr val="CACACA">
                <a:alpha val="100000"/>
              </a:srgbClr>
            </a:solidFill>
          </p:spPr>
          <p:txBody>
            <a:bodyPr/>
            <a:lstStyle/>
            <a:p>
              <a:endParaRPr dirty="0"/>
            </a:p>
          </p:txBody>
        </p:sp>
        <p:sp>
          <p:nvSpPr>
            <p:cNvPr id="119" name="rc15">
              <a:extLst>
                <a:ext uri="{FF2B5EF4-FFF2-40B4-BE49-F238E27FC236}">
                  <a16:creationId xmlns:a16="http://schemas.microsoft.com/office/drawing/2014/main" id="{7B9FD6E3-BD98-A1C6-F7BF-A7A0D0A9DFC4}"/>
                </a:ext>
              </a:extLst>
            </p:cNvPr>
            <p:cNvSpPr/>
            <p:nvPr/>
          </p:nvSpPr>
          <p:spPr>
            <a:xfrm>
              <a:off x="7232357" y="5976627"/>
              <a:ext cx="3596460" cy="301822"/>
            </a:xfrm>
            <a:prstGeom prst="rect">
              <a:avLst/>
            </a:prstGeom>
            <a:solidFill>
              <a:schemeClr val="accent3"/>
            </a:solidFill>
            <a:ln>
              <a:solidFill>
                <a:schemeClr val="accent3"/>
              </a:solidFill>
            </a:ln>
          </p:spPr>
          <p:txBody>
            <a:bodyPr/>
            <a:lstStyle/>
            <a:p>
              <a:endParaRPr dirty="0"/>
            </a:p>
          </p:txBody>
        </p:sp>
        <p:sp>
          <p:nvSpPr>
            <p:cNvPr id="120" name="rc16">
              <a:extLst>
                <a:ext uri="{FF2B5EF4-FFF2-40B4-BE49-F238E27FC236}">
                  <a16:creationId xmlns:a16="http://schemas.microsoft.com/office/drawing/2014/main" id="{A9A963F8-978D-67B2-9207-57991EA002DA}"/>
                </a:ext>
              </a:extLst>
            </p:cNvPr>
            <p:cNvSpPr/>
            <p:nvPr/>
          </p:nvSpPr>
          <p:spPr>
            <a:xfrm>
              <a:off x="1842879" y="5512284"/>
              <a:ext cx="1636980" cy="301822"/>
            </a:xfrm>
            <a:prstGeom prst="rect">
              <a:avLst/>
            </a:prstGeom>
            <a:solidFill>
              <a:srgbClr val="0DD6CC">
                <a:alpha val="100000"/>
              </a:srgbClr>
            </a:solidFill>
          </p:spPr>
          <p:txBody>
            <a:bodyPr/>
            <a:lstStyle/>
            <a:p>
              <a:endParaRPr dirty="0"/>
            </a:p>
          </p:txBody>
        </p:sp>
        <p:sp>
          <p:nvSpPr>
            <p:cNvPr id="121" name="rc17">
              <a:extLst>
                <a:ext uri="{FF2B5EF4-FFF2-40B4-BE49-F238E27FC236}">
                  <a16:creationId xmlns:a16="http://schemas.microsoft.com/office/drawing/2014/main" id="{019D963E-9433-DD50-F2A4-93B34D4F7C4B}"/>
                </a:ext>
              </a:extLst>
            </p:cNvPr>
            <p:cNvSpPr/>
            <p:nvPr/>
          </p:nvSpPr>
          <p:spPr>
            <a:xfrm>
              <a:off x="3479859" y="5512284"/>
              <a:ext cx="3154914" cy="301822"/>
            </a:xfrm>
            <a:prstGeom prst="rect">
              <a:avLst/>
            </a:prstGeom>
            <a:solidFill>
              <a:schemeClr val="accent6"/>
            </a:solidFill>
            <a:ln>
              <a:solidFill>
                <a:schemeClr val="accent6"/>
              </a:solidFill>
            </a:ln>
          </p:spPr>
          <p:txBody>
            <a:bodyPr/>
            <a:lstStyle/>
            <a:p>
              <a:endParaRPr dirty="0"/>
            </a:p>
          </p:txBody>
        </p:sp>
        <p:sp>
          <p:nvSpPr>
            <p:cNvPr id="122" name="rc18">
              <a:extLst>
                <a:ext uri="{FF2B5EF4-FFF2-40B4-BE49-F238E27FC236}">
                  <a16:creationId xmlns:a16="http://schemas.microsoft.com/office/drawing/2014/main" id="{D294FA1D-3F64-1996-BFEF-56689EC19E9A}"/>
                </a:ext>
              </a:extLst>
            </p:cNvPr>
            <p:cNvSpPr/>
            <p:nvPr/>
          </p:nvSpPr>
          <p:spPr>
            <a:xfrm>
              <a:off x="6634774" y="5512284"/>
              <a:ext cx="925214" cy="301822"/>
            </a:xfrm>
            <a:prstGeom prst="rect">
              <a:avLst/>
            </a:prstGeom>
            <a:solidFill>
              <a:srgbClr val="CACACA">
                <a:alpha val="100000"/>
              </a:srgbClr>
            </a:solidFill>
          </p:spPr>
          <p:txBody>
            <a:bodyPr/>
            <a:lstStyle/>
            <a:p>
              <a:endParaRPr dirty="0"/>
            </a:p>
          </p:txBody>
        </p:sp>
        <p:sp>
          <p:nvSpPr>
            <p:cNvPr id="123" name="rc19">
              <a:extLst>
                <a:ext uri="{FF2B5EF4-FFF2-40B4-BE49-F238E27FC236}">
                  <a16:creationId xmlns:a16="http://schemas.microsoft.com/office/drawing/2014/main" id="{249C863F-2072-220C-6A64-437B9A7AFCE8}"/>
                </a:ext>
              </a:extLst>
            </p:cNvPr>
            <p:cNvSpPr/>
            <p:nvPr/>
          </p:nvSpPr>
          <p:spPr>
            <a:xfrm>
              <a:off x="7559989" y="5512284"/>
              <a:ext cx="3268828" cy="301822"/>
            </a:xfrm>
            <a:prstGeom prst="rect">
              <a:avLst/>
            </a:prstGeom>
            <a:solidFill>
              <a:schemeClr val="accent3"/>
            </a:solidFill>
            <a:ln>
              <a:solidFill>
                <a:schemeClr val="accent3"/>
              </a:solidFill>
            </a:ln>
          </p:spPr>
          <p:txBody>
            <a:bodyPr/>
            <a:lstStyle/>
            <a:p>
              <a:endParaRPr dirty="0"/>
            </a:p>
          </p:txBody>
        </p:sp>
        <p:sp>
          <p:nvSpPr>
            <p:cNvPr id="124" name="rc20">
              <a:extLst>
                <a:ext uri="{FF2B5EF4-FFF2-40B4-BE49-F238E27FC236}">
                  <a16:creationId xmlns:a16="http://schemas.microsoft.com/office/drawing/2014/main" id="{7846C172-DAF1-E1C7-C45E-410DFF3AC239}"/>
                </a:ext>
              </a:extLst>
            </p:cNvPr>
            <p:cNvSpPr/>
            <p:nvPr/>
          </p:nvSpPr>
          <p:spPr>
            <a:xfrm>
              <a:off x="1842879" y="5047941"/>
              <a:ext cx="2102087" cy="301822"/>
            </a:xfrm>
            <a:prstGeom prst="rect">
              <a:avLst/>
            </a:prstGeom>
            <a:solidFill>
              <a:srgbClr val="0DD6CC">
                <a:alpha val="100000"/>
              </a:srgbClr>
            </a:solidFill>
          </p:spPr>
          <p:txBody>
            <a:bodyPr/>
            <a:lstStyle/>
            <a:p>
              <a:endParaRPr dirty="0"/>
            </a:p>
          </p:txBody>
        </p:sp>
        <p:sp>
          <p:nvSpPr>
            <p:cNvPr id="125" name="rc21">
              <a:extLst>
                <a:ext uri="{FF2B5EF4-FFF2-40B4-BE49-F238E27FC236}">
                  <a16:creationId xmlns:a16="http://schemas.microsoft.com/office/drawing/2014/main" id="{833D0163-162C-AC42-DECB-38ADE9ACD918}"/>
                </a:ext>
              </a:extLst>
            </p:cNvPr>
            <p:cNvSpPr/>
            <p:nvPr/>
          </p:nvSpPr>
          <p:spPr>
            <a:xfrm>
              <a:off x="3944967" y="5047941"/>
              <a:ext cx="2622745" cy="301822"/>
            </a:xfrm>
            <a:prstGeom prst="rect">
              <a:avLst/>
            </a:prstGeom>
            <a:solidFill>
              <a:schemeClr val="accent6"/>
            </a:solidFill>
            <a:ln>
              <a:solidFill>
                <a:schemeClr val="accent6"/>
              </a:solidFill>
            </a:ln>
          </p:spPr>
          <p:txBody>
            <a:bodyPr/>
            <a:lstStyle/>
            <a:p>
              <a:endParaRPr dirty="0"/>
            </a:p>
          </p:txBody>
        </p:sp>
        <p:sp>
          <p:nvSpPr>
            <p:cNvPr id="126" name="rc22">
              <a:extLst>
                <a:ext uri="{FF2B5EF4-FFF2-40B4-BE49-F238E27FC236}">
                  <a16:creationId xmlns:a16="http://schemas.microsoft.com/office/drawing/2014/main" id="{8A0DDC38-F7FC-3759-799B-B64D5E4C1D4C}"/>
                </a:ext>
              </a:extLst>
            </p:cNvPr>
            <p:cNvSpPr/>
            <p:nvPr/>
          </p:nvSpPr>
          <p:spPr>
            <a:xfrm>
              <a:off x="6567712" y="5047941"/>
              <a:ext cx="668996" cy="301822"/>
            </a:xfrm>
            <a:prstGeom prst="rect">
              <a:avLst/>
            </a:prstGeom>
            <a:solidFill>
              <a:srgbClr val="CACACA">
                <a:alpha val="100000"/>
              </a:srgbClr>
            </a:solidFill>
          </p:spPr>
          <p:txBody>
            <a:bodyPr/>
            <a:lstStyle/>
            <a:p>
              <a:endParaRPr dirty="0"/>
            </a:p>
          </p:txBody>
        </p:sp>
        <p:sp>
          <p:nvSpPr>
            <p:cNvPr id="127" name="rc23">
              <a:extLst>
                <a:ext uri="{FF2B5EF4-FFF2-40B4-BE49-F238E27FC236}">
                  <a16:creationId xmlns:a16="http://schemas.microsoft.com/office/drawing/2014/main" id="{CA87D411-9A57-98C2-3B89-37D4E1155E2E}"/>
                </a:ext>
              </a:extLst>
            </p:cNvPr>
            <p:cNvSpPr/>
            <p:nvPr/>
          </p:nvSpPr>
          <p:spPr>
            <a:xfrm>
              <a:off x="7236709" y="5047941"/>
              <a:ext cx="3592108" cy="301822"/>
            </a:xfrm>
            <a:prstGeom prst="rect">
              <a:avLst/>
            </a:prstGeom>
            <a:solidFill>
              <a:schemeClr val="accent3"/>
            </a:solidFill>
            <a:ln>
              <a:solidFill>
                <a:schemeClr val="accent3"/>
              </a:solidFill>
            </a:ln>
          </p:spPr>
          <p:txBody>
            <a:bodyPr/>
            <a:lstStyle/>
            <a:p>
              <a:endParaRPr dirty="0"/>
            </a:p>
          </p:txBody>
        </p:sp>
        <p:sp>
          <p:nvSpPr>
            <p:cNvPr id="128" name="rc24">
              <a:extLst>
                <a:ext uri="{FF2B5EF4-FFF2-40B4-BE49-F238E27FC236}">
                  <a16:creationId xmlns:a16="http://schemas.microsoft.com/office/drawing/2014/main" id="{B7222665-966D-741A-153E-7CC7E55C8BD8}"/>
                </a:ext>
              </a:extLst>
            </p:cNvPr>
            <p:cNvSpPr/>
            <p:nvPr/>
          </p:nvSpPr>
          <p:spPr>
            <a:xfrm>
              <a:off x="1842879" y="4119256"/>
              <a:ext cx="3550990" cy="301822"/>
            </a:xfrm>
            <a:prstGeom prst="rect">
              <a:avLst/>
            </a:prstGeom>
            <a:solidFill>
              <a:srgbClr val="0DD6CC">
                <a:alpha val="100000"/>
              </a:srgbClr>
            </a:solidFill>
          </p:spPr>
          <p:txBody>
            <a:bodyPr/>
            <a:lstStyle/>
            <a:p>
              <a:endParaRPr dirty="0"/>
            </a:p>
          </p:txBody>
        </p:sp>
        <p:sp>
          <p:nvSpPr>
            <p:cNvPr id="129" name="rc25">
              <a:extLst>
                <a:ext uri="{FF2B5EF4-FFF2-40B4-BE49-F238E27FC236}">
                  <a16:creationId xmlns:a16="http://schemas.microsoft.com/office/drawing/2014/main" id="{3871F560-286D-483B-4A75-A53ECC12F3C9}"/>
                </a:ext>
              </a:extLst>
            </p:cNvPr>
            <p:cNvSpPr/>
            <p:nvPr/>
          </p:nvSpPr>
          <p:spPr>
            <a:xfrm>
              <a:off x="5393869" y="4119256"/>
              <a:ext cx="1897535" cy="301822"/>
            </a:xfrm>
            <a:prstGeom prst="rect">
              <a:avLst/>
            </a:prstGeom>
            <a:solidFill>
              <a:schemeClr val="accent6"/>
            </a:solidFill>
            <a:ln>
              <a:solidFill>
                <a:schemeClr val="accent6"/>
              </a:solidFill>
            </a:ln>
          </p:spPr>
          <p:txBody>
            <a:bodyPr/>
            <a:lstStyle/>
            <a:p>
              <a:endParaRPr dirty="0"/>
            </a:p>
          </p:txBody>
        </p:sp>
        <p:sp>
          <p:nvSpPr>
            <p:cNvPr id="130" name="rc26">
              <a:extLst>
                <a:ext uri="{FF2B5EF4-FFF2-40B4-BE49-F238E27FC236}">
                  <a16:creationId xmlns:a16="http://schemas.microsoft.com/office/drawing/2014/main" id="{B7A8A8AC-B28F-8C91-AF28-B4E565BFCFA9}"/>
                </a:ext>
              </a:extLst>
            </p:cNvPr>
            <p:cNvSpPr/>
            <p:nvPr/>
          </p:nvSpPr>
          <p:spPr>
            <a:xfrm>
              <a:off x="7291405" y="4119256"/>
              <a:ext cx="516654" cy="301822"/>
            </a:xfrm>
            <a:prstGeom prst="rect">
              <a:avLst/>
            </a:prstGeom>
            <a:solidFill>
              <a:srgbClr val="CACACA">
                <a:alpha val="100000"/>
              </a:srgbClr>
            </a:solidFill>
          </p:spPr>
          <p:txBody>
            <a:bodyPr/>
            <a:lstStyle/>
            <a:p>
              <a:endParaRPr dirty="0"/>
            </a:p>
          </p:txBody>
        </p:sp>
        <p:sp>
          <p:nvSpPr>
            <p:cNvPr id="131" name="rc27">
              <a:extLst>
                <a:ext uri="{FF2B5EF4-FFF2-40B4-BE49-F238E27FC236}">
                  <a16:creationId xmlns:a16="http://schemas.microsoft.com/office/drawing/2014/main" id="{227AF371-262C-9D84-3979-57EF2998A193}"/>
                </a:ext>
              </a:extLst>
            </p:cNvPr>
            <p:cNvSpPr/>
            <p:nvPr/>
          </p:nvSpPr>
          <p:spPr>
            <a:xfrm>
              <a:off x="7808059" y="4119256"/>
              <a:ext cx="3020758" cy="301822"/>
            </a:xfrm>
            <a:prstGeom prst="rect">
              <a:avLst/>
            </a:prstGeom>
            <a:solidFill>
              <a:schemeClr val="accent3"/>
            </a:solidFill>
            <a:ln>
              <a:solidFill>
                <a:schemeClr val="accent3"/>
              </a:solidFill>
            </a:ln>
          </p:spPr>
          <p:txBody>
            <a:bodyPr/>
            <a:lstStyle/>
            <a:p>
              <a:endParaRPr dirty="0"/>
            </a:p>
          </p:txBody>
        </p:sp>
        <p:sp>
          <p:nvSpPr>
            <p:cNvPr id="132" name="rc28">
              <a:extLst>
                <a:ext uri="{FF2B5EF4-FFF2-40B4-BE49-F238E27FC236}">
                  <a16:creationId xmlns:a16="http://schemas.microsoft.com/office/drawing/2014/main" id="{F3CAF561-0926-9B53-F048-5B3710780A4F}"/>
                </a:ext>
              </a:extLst>
            </p:cNvPr>
            <p:cNvSpPr/>
            <p:nvPr/>
          </p:nvSpPr>
          <p:spPr>
            <a:xfrm>
              <a:off x="1842879" y="4583598"/>
              <a:ext cx="2445340" cy="301822"/>
            </a:xfrm>
            <a:prstGeom prst="rect">
              <a:avLst/>
            </a:prstGeom>
            <a:solidFill>
              <a:srgbClr val="0DD6CC">
                <a:alpha val="100000"/>
              </a:srgbClr>
            </a:solidFill>
          </p:spPr>
          <p:txBody>
            <a:bodyPr/>
            <a:lstStyle/>
            <a:p>
              <a:endParaRPr dirty="0"/>
            </a:p>
          </p:txBody>
        </p:sp>
        <p:sp>
          <p:nvSpPr>
            <p:cNvPr id="133" name="rc29">
              <a:extLst>
                <a:ext uri="{FF2B5EF4-FFF2-40B4-BE49-F238E27FC236}">
                  <a16:creationId xmlns:a16="http://schemas.microsoft.com/office/drawing/2014/main" id="{EC6D85FA-7857-28E0-ACBB-795FC408B648}"/>
                </a:ext>
              </a:extLst>
            </p:cNvPr>
            <p:cNvSpPr/>
            <p:nvPr/>
          </p:nvSpPr>
          <p:spPr>
            <a:xfrm>
              <a:off x="4288219" y="4583598"/>
              <a:ext cx="2493397" cy="301822"/>
            </a:xfrm>
            <a:prstGeom prst="rect">
              <a:avLst/>
            </a:prstGeom>
            <a:solidFill>
              <a:schemeClr val="accent6"/>
            </a:solidFill>
            <a:ln>
              <a:solidFill>
                <a:schemeClr val="accent6"/>
              </a:solidFill>
            </a:ln>
          </p:spPr>
          <p:txBody>
            <a:bodyPr/>
            <a:lstStyle/>
            <a:p>
              <a:endParaRPr dirty="0"/>
            </a:p>
          </p:txBody>
        </p:sp>
        <p:sp>
          <p:nvSpPr>
            <p:cNvPr id="134" name="rc30">
              <a:extLst>
                <a:ext uri="{FF2B5EF4-FFF2-40B4-BE49-F238E27FC236}">
                  <a16:creationId xmlns:a16="http://schemas.microsoft.com/office/drawing/2014/main" id="{11CCEFAD-0978-EF50-D230-3EC7A2539CDF}"/>
                </a:ext>
              </a:extLst>
            </p:cNvPr>
            <p:cNvSpPr/>
            <p:nvPr/>
          </p:nvSpPr>
          <p:spPr>
            <a:xfrm>
              <a:off x="6781617" y="4583598"/>
              <a:ext cx="821510" cy="301822"/>
            </a:xfrm>
            <a:prstGeom prst="rect">
              <a:avLst/>
            </a:prstGeom>
            <a:solidFill>
              <a:srgbClr val="CACACA">
                <a:alpha val="100000"/>
              </a:srgbClr>
            </a:solidFill>
          </p:spPr>
          <p:txBody>
            <a:bodyPr/>
            <a:lstStyle/>
            <a:p>
              <a:endParaRPr dirty="0"/>
            </a:p>
          </p:txBody>
        </p:sp>
        <p:sp>
          <p:nvSpPr>
            <p:cNvPr id="135" name="rc31">
              <a:extLst>
                <a:ext uri="{FF2B5EF4-FFF2-40B4-BE49-F238E27FC236}">
                  <a16:creationId xmlns:a16="http://schemas.microsoft.com/office/drawing/2014/main" id="{AC72E80E-2324-F59A-8EFF-C6783653EF72}"/>
                </a:ext>
              </a:extLst>
            </p:cNvPr>
            <p:cNvSpPr/>
            <p:nvPr/>
          </p:nvSpPr>
          <p:spPr>
            <a:xfrm>
              <a:off x="7603127" y="4583598"/>
              <a:ext cx="3225690" cy="301822"/>
            </a:xfrm>
            <a:prstGeom prst="rect">
              <a:avLst/>
            </a:prstGeom>
            <a:solidFill>
              <a:schemeClr val="accent3"/>
            </a:solidFill>
            <a:ln>
              <a:solidFill>
                <a:schemeClr val="accent3"/>
              </a:solidFill>
            </a:ln>
          </p:spPr>
          <p:txBody>
            <a:bodyPr/>
            <a:lstStyle/>
            <a:p>
              <a:endParaRPr dirty="0"/>
            </a:p>
          </p:txBody>
        </p:sp>
        <p:sp>
          <p:nvSpPr>
            <p:cNvPr id="136" name="rc32">
              <a:extLst>
                <a:ext uri="{FF2B5EF4-FFF2-40B4-BE49-F238E27FC236}">
                  <a16:creationId xmlns:a16="http://schemas.microsoft.com/office/drawing/2014/main" id="{2771E159-0878-B29B-A9A9-E5DA6515168B}"/>
                </a:ext>
              </a:extLst>
            </p:cNvPr>
            <p:cNvSpPr/>
            <p:nvPr/>
          </p:nvSpPr>
          <p:spPr>
            <a:xfrm>
              <a:off x="1842879" y="2726227"/>
              <a:ext cx="5104100" cy="301822"/>
            </a:xfrm>
            <a:prstGeom prst="rect">
              <a:avLst/>
            </a:prstGeom>
            <a:solidFill>
              <a:srgbClr val="0DD6CC">
                <a:alpha val="100000"/>
              </a:srgbClr>
            </a:solidFill>
          </p:spPr>
          <p:txBody>
            <a:bodyPr/>
            <a:lstStyle/>
            <a:p>
              <a:endParaRPr dirty="0"/>
            </a:p>
          </p:txBody>
        </p:sp>
        <p:sp>
          <p:nvSpPr>
            <p:cNvPr id="137" name="rc33">
              <a:extLst>
                <a:ext uri="{FF2B5EF4-FFF2-40B4-BE49-F238E27FC236}">
                  <a16:creationId xmlns:a16="http://schemas.microsoft.com/office/drawing/2014/main" id="{4F88450D-5780-9C72-AF5F-959F47F3D35B}"/>
                </a:ext>
              </a:extLst>
            </p:cNvPr>
            <p:cNvSpPr/>
            <p:nvPr/>
          </p:nvSpPr>
          <p:spPr>
            <a:xfrm>
              <a:off x="6946979" y="2726227"/>
              <a:ext cx="2258124" cy="301822"/>
            </a:xfrm>
            <a:prstGeom prst="rect">
              <a:avLst/>
            </a:prstGeom>
            <a:solidFill>
              <a:schemeClr val="accent6"/>
            </a:solidFill>
            <a:ln>
              <a:solidFill>
                <a:schemeClr val="accent6"/>
              </a:solidFill>
            </a:ln>
          </p:spPr>
          <p:txBody>
            <a:bodyPr/>
            <a:lstStyle/>
            <a:p>
              <a:endParaRPr dirty="0"/>
            </a:p>
          </p:txBody>
        </p:sp>
        <p:sp>
          <p:nvSpPr>
            <p:cNvPr id="138" name="rc34">
              <a:extLst>
                <a:ext uri="{FF2B5EF4-FFF2-40B4-BE49-F238E27FC236}">
                  <a16:creationId xmlns:a16="http://schemas.microsoft.com/office/drawing/2014/main" id="{FE1652A6-A9AA-FC15-86B8-5E96D039572E}"/>
                </a:ext>
              </a:extLst>
            </p:cNvPr>
            <p:cNvSpPr/>
            <p:nvPr/>
          </p:nvSpPr>
          <p:spPr>
            <a:xfrm>
              <a:off x="9205104" y="2726227"/>
              <a:ext cx="979413" cy="301822"/>
            </a:xfrm>
            <a:prstGeom prst="rect">
              <a:avLst/>
            </a:prstGeom>
            <a:solidFill>
              <a:srgbClr val="CACACA">
                <a:alpha val="100000"/>
              </a:srgbClr>
            </a:solidFill>
          </p:spPr>
          <p:txBody>
            <a:bodyPr/>
            <a:lstStyle/>
            <a:p>
              <a:endParaRPr dirty="0"/>
            </a:p>
          </p:txBody>
        </p:sp>
        <p:sp>
          <p:nvSpPr>
            <p:cNvPr id="139" name="rc35">
              <a:extLst>
                <a:ext uri="{FF2B5EF4-FFF2-40B4-BE49-F238E27FC236}">
                  <a16:creationId xmlns:a16="http://schemas.microsoft.com/office/drawing/2014/main" id="{1E65699F-3A00-4885-1D1E-3C6132CB0470}"/>
                </a:ext>
              </a:extLst>
            </p:cNvPr>
            <p:cNvSpPr/>
            <p:nvPr/>
          </p:nvSpPr>
          <p:spPr>
            <a:xfrm>
              <a:off x="10184517" y="2726227"/>
              <a:ext cx="644300" cy="301822"/>
            </a:xfrm>
            <a:prstGeom prst="rect">
              <a:avLst/>
            </a:prstGeom>
            <a:solidFill>
              <a:schemeClr val="accent3"/>
            </a:solidFill>
            <a:ln>
              <a:solidFill>
                <a:schemeClr val="accent3"/>
              </a:solidFill>
            </a:ln>
          </p:spPr>
          <p:txBody>
            <a:bodyPr/>
            <a:lstStyle/>
            <a:p>
              <a:endParaRPr dirty="0"/>
            </a:p>
          </p:txBody>
        </p:sp>
        <p:sp>
          <p:nvSpPr>
            <p:cNvPr id="140" name="tx36">
              <a:extLst>
                <a:ext uri="{FF2B5EF4-FFF2-40B4-BE49-F238E27FC236}">
                  <a16:creationId xmlns:a16="http://schemas.microsoft.com/office/drawing/2014/main" id="{67CF6AE7-48D7-0403-6552-9BA08005065B}"/>
                </a:ext>
              </a:extLst>
            </p:cNvPr>
            <p:cNvSpPr/>
            <p:nvPr/>
          </p:nvSpPr>
          <p:spPr>
            <a:xfrm>
              <a:off x="3942524" y="3279772"/>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50%</a:t>
              </a:r>
            </a:p>
          </p:txBody>
        </p:sp>
        <p:sp>
          <p:nvSpPr>
            <p:cNvPr id="141" name="tx37">
              <a:extLst>
                <a:ext uri="{FF2B5EF4-FFF2-40B4-BE49-F238E27FC236}">
                  <a16:creationId xmlns:a16="http://schemas.microsoft.com/office/drawing/2014/main" id="{BA1A4E03-14FD-26EF-3421-E7A341724709}"/>
                </a:ext>
              </a:extLst>
            </p:cNvPr>
            <p:cNvSpPr/>
            <p:nvPr/>
          </p:nvSpPr>
          <p:spPr>
            <a:xfrm>
              <a:off x="7388693" y="3279772"/>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chemeClr val="bg1"/>
                  </a:solidFill>
                  <a:latin typeface="Arial"/>
                  <a:cs typeface="Arial"/>
                </a:rPr>
                <a:t>26%</a:t>
              </a:r>
            </a:p>
          </p:txBody>
        </p:sp>
        <p:sp>
          <p:nvSpPr>
            <p:cNvPr id="142" name="tx38">
              <a:extLst>
                <a:ext uri="{FF2B5EF4-FFF2-40B4-BE49-F238E27FC236}">
                  <a16:creationId xmlns:a16="http://schemas.microsoft.com/office/drawing/2014/main" id="{896277C0-6CA6-EDEF-7A54-877CC4D5F25F}"/>
                </a:ext>
              </a:extLst>
            </p:cNvPr>
            <p:cNvSpPr/>
            <p:nvPr/>
          </p:nvSpPr>
          <p:spPr>
            <a:xfrm>
              <a:off x="9109199" y="3279772"/>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12%</a:t>
              </a:r>
            </a:p>
          </p:txBody>
        </p:sp>
        <p:sp>
          <p:nvSpPr>
            <p:cNvPr id="143" name="tx39">
              <a:extLst>
                <a:ext uri="{FF2B5EF4-FFF2-40B4-BE49-F238E27FC236}">
                  <a16:creationId xmlns:a16="http://schemas.microsoft.com/office/drawing/2014/main" id="{84EF9E85-4EDF-86E6-2D4F-4058BDF3CE3B}"/>
                </a:ext>
              </a:extLst>
            </p:cNvPr>
            <p:cNvSpPr/>
            <p:nvPr/>
          </p:nvSpPr>
          <p:spPr>
            <a:xfrm>
              <a:off x="3727872" y="3744115"/>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46%</a:t>
              </a:r>
            </a:p>
          </p:txBody>
        </p:sp>
        <p:sp>
          <p:nvSpPr>
            <p:cNvPr id="144" name="tx40">
              <a:extLst>
                <a:ext uri="{FF2B5EF4-FFF2-40B4-BE49-F238E27FC236}">
                  <a16:creationId xmlns:a16="http://schemas.microsoft.com/office/drawing/2014/main" id="{9CA5A232-D123-FEAF-9A6A-14CC771346D9}"/>
                </a:ext>
              </a:extLst>
            </p:cNvPr>
            <p:cNvSpPr/>
            <p:nvPr/>
          </p:nvSpPr>
          <p:spPr>
            <a:xfrm>
              <a:off x="6752114" y="3744115"/>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chemeClr val="bg1"/>
                  </a:solidFill>
                  <a:latin typeface="Arial"/>
                  <a:cs typeface="Arial"/>
                </a:rPr>
                <a:t>22%</a:t>
              </a:r>
            </a:p>
          </p:txBody>
        </p:sp>
        <p:sp>
          <p:nvSpPr>
            <p:cNvPr id="145" name="tx41">
              <a:extLst>
                <a:ext uri="{FF2B5EF4-FFF2-40B4-BE49-F238E27FC236}">
                  <a16:creationId xmlns:a16="http://schemas.microsoft.com/office/drawing/2014/main" id="{2C7953F9-C357-B1D9-A07C-74FA1A18AF2C}"/>
                </a:ext>
              </a:extLst>
            </p:cNvPr>
            <p:cNvSpPr/>
            <p:nvPr/>
          </p:nvSpPr>
          <p:spPr>
            <a:xfrm>
              <a:off x="8106347" y="3746554"/>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7%</a:t>
              </a:r>
            </a:p>
          </p:txBody>
        </p:sp>
        <p:sp>
          <p:nvSpPr>
            <p:cNvPr id="146" name="tx42">
              <a:extLst>
                <a:ext uri="{FF2B5EF4-FFF2-40B4-BE49-F238E27FC236}">
                  <a16:creationId xmlns:a16="http://schemas.microsoft.com/office/drawing/2014/main" id="{E45A4441-CB62-3C05-CA6B-F535C174BD69}"/>
                </a:ext>
              </a:extLst>
            </p:cNvPr>
            <p:cNvSpPr/>
            <p:nvPr/>
          </p:nvSpPr>
          <p:spPr>
            <a:xfrm>
              <a:off x="2243348" y="606582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13%</a:t>
              </a:r>
            </a:p>
          </p:txBody>
        </p:sp>
        <p:sp>
          <p:nvSpPr>
            <p:cNvPr id="147" name="tx43">
              <a:extLst>
                <a:ext uri="{FF2B5EF4-FFF2-40B4-BE49-F238E27FC236}">
                  <a16:creationId xmlns:a16="http://schemas.microsoft.com/office/drawing/2014/main" id="{7B290014-C9D2-C38D-5AE7-FD662457EF6B}"/>
                </a:ext>
              </a:extLst>
            </p:cNvPr>
            <p:cNvSpPr/>
            <p:nvPr/>
          </p:nvSpPr>
          <p:spPr>
            <a:xfrm>
              <a:off x="4555477" y="606582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chemeClr val="bg1"/>
                  </a:solidFill>
                  <a:latin typeface="Arial"/>
                  <a:cs typeface="Arial"/>
                </a:rPr>
                <a:t>39%</a:t>
              </a:r>
            </a:p>
          </p:txBody>
        </p:sp>
        <p:sp>
          <p:nvSpPr>
            <p:cNvPr id="148" name="tx44">
              <a:extLst>
                <a:ext uri="{FF2B5EF4-FFF2-40B4-BE49-F238E27FC236}">
                  <a16:creationId xmlns:a16="http://schemas.microsoft.com/office/drawing/2014/main" id="{660DA830-4493-3E67-5CA1-FDCCABEE9D0A}"/>
                </a:ext>
              </a:extLst>
            </p:cNvPr>
            <p:cNvSpPr/>
            <p:nvPr/>
          </p:nvSpPr>
          <p:spPr>
            <a:xfrm>
              <a:off x="6732263" y="6065829"/>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9%</a:t>
              </a:r>
            </a:p>
          </p:txBody>
        </p:sp>
        <p:sp>
          <p:nvSpPr>
            <p:cNvPr id="149" name="tx45">
              <a:extLst>
                <a:ext uri="{FF2B5EF4-FFF2-40B4-BE49-F238E27FC236}">
                  <a16:creationId xmlns:a16="http://schemas.microsoft.com/office/drawing/2014/main" id="{672A26C3-5B37-BAF8-4779-FC5A354E3D44}"/>
                </a:ext>
              </a:extLst>
            </p:cNvPr>
            <p:cNvSpPr/>
            <p:nvPr/>
          </p:nvSpPr>
          <p:spPr>
            <a:xfrm>
              <a:off x="2498680" y="5601486"/>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18%</a:t>
              </a:r>
            </a:p>
          </p:txBody>
        </p:sp>
        <p:sp>
          <p:nvSpPr>
            <p:cNvPr id="150" name="tx46">
              <a:extLst>
                <a:ext uri="{FF2B5EF4-FFF2-40B4-BE49-F238E27FC236}">
                  <a16:creationId xmlns:a16="http://schemas.microsoft.com/office/drawing/2014/main" id="{CD39CCAF-8939-8A42-07F3-00EAD36A4E31}"/>
                </a:ext>
              </a:extLst>
            </p:cNvPr>
            <p:cNvSpPr/>
            <p:nvPr/>
          </p:nvSpPr>
          <p:spPr>
            <a:xfrm>
              <a:off x="4894628" y="5601486"/>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chemeClr val="bg1"/>
                  </a:solidFill>
                  <a:latin typeface="Arial"/>
                  <a:cs typeface="Arial"/>
                </a:rPr>
                <a:t>35%</a:t>
              </a:r>
            </a:p>
          </p:txBody>
        </p:sp>
        <p:sp>
          <p:nvSpPr>
            <p:cNvPr id="151" name="tx47">
              <a:extLst>
                <a:ext uri="{FF2B5EF4-FFF2-40B4-BE49-F238E27FC236}">
                  <a16:creationId xmlns:a16="http://schemas.microsoft.com/office/drawing/2014/main" id="{C545BC3A-7744-AD18-A6D2-63F4107610CC}"/>
                </a:ext>
              </a:extLst>
            </p:cNvPr>
            <p:cNvSpPr/>
            <p:nvPr/>
          </p:nvSpPr>
          <p:spPr>
            <a:xfrm>
              <a:off x="6934692" y="5601486"/>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10%</a:t>
              </a:r>
            </a:p>
          </p:txBody>
        </p:sp>
        <p:sp>
          <p:nvSpPr>
            <p:cNvPr id="152" name="tx48">
              <a:extLst>
                <a:ext uri="{FF2B5EF4-FFF2-40B4-BE49-F238E27FC236}">
                  <a16:creationId xmlns:a16="http://schemas.microsoft.com/office/drawing/2014/main" id="{AB313B7E-8A6F-5906-8DAA-E8A16198E1A3}"/>
                </a:ext>
              </a:extLst>
            </p:cNvPr>
            <p:cNvSpPr/>
            <p:nvPr/>
          </p:nvSpPr>
          <p:spPr>
            <a:xfrm>
              <a:off x="2731234" y="5137143"/>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23%</a:t>
              </a:r>
            </a:p>
          </p:txBody>
        </p:sp>
        <p:sp>
          <p:nvSpPr>
            <p:cNvPr id="153" name="tx49">
              <a:extLst>
                <a:ext uri="{FF2B5EF4-FFF2-40B4-BE49-F238E27FC236}">
                  <a16:creationId xmlns:a16="http://schemas.microsoft.com/office/drawing/2014/main" id="{43673C5C-D9B1-F6C4-A6B3-1680CA387932}"/>
                </a:ext>
              </a:extLst>
            </p:cNvPr>
            <p:cNvSpPr/>
            <p:nvPr/>
          </p:nvSpPr>
          <p:spPr>
            <a:xfrm>
              <a:off x="5093650" y="5137143"/>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chemeClr val="bg1"/>
                  </a:solidFill>
                  <a:latin typeface="Arial"/>
                  <a:cs typeface="Arial"/>
                </a:rPr>
                <a:t>29%</a:t>
              </a:r>
            </a:p>
          </p:txBody>
        </p:sp>
        <p:sp>
          <p:nvSpPr>
            <p:cNvPr id="154" name="tx50">
              <a:extLst>
                <a:ext uri="{FF2B5EF4-FFF2-40B4-BE49-F238E27FC236}">
                  <a16:creationId xmlns:a16="http://schemas.microsoft.com/office/drawing/2014/main" id="{B7A5784C-2BFF-E7A3-3795-020C3AE2850B}"/>
                </a:ext>
              </a:extLst>
            </p:cNvPr>
            <p:cNvSpPr/>
            <p:nvPr/>
          </p:nvSpPr>
          <p:spPr>
            <a:xfrm>
              <a:off x="6784726" y="5139582"/>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7%</a:t>
              </a:r>
            </a:p>
          </p:txBody>
        </p:sp>
        <p:sp>
          <p:nvSpPr>
            <p:cNvPr id="155" name="tx51">
              <a:extLst>
                <a:ext uri="{FF2B5EF4-FFF2-40B4-BE49-F238E27FC236}">
                  <a16:creationId xmlns:a16="http://schemas.microsoft.com/office/drawing/2014/main" id="{49CE2113-B0B4-6BF0-7667-90FFF8875824}"/>
                </a:ext>
              </a:extLst>
            </p:cNvPr>
            <p:cNvSpPr/>
            <p:nvPr/>
          </p:nvSpPr>
          <p:spPr>
            <a:xfrm>
              <a:off x="3455685" y="4208457"/>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40%</a:t>
              </a:r>
            </a:p>
          </p:txBody>
        </p:sp>
        <p:sp>
          <p:nvSpPr>
            <p:cNvPr id="156" name="tx52">
              <a:extLst>
                <a:ext uri="{FF2B5EF4-FFF2-40B4-BE49-F238E27FC236}">
                  <a16:creationId xmlns:a16="http://schemas.microsoft.com/office/drawing/2014/main" id="{D6454E03-B8B1-217A-86B2-6E6584796A1B}"/>
                </a:ext>
              </a:extLst>
            </p:cNvPr>
            <p:cNvSpPr/>
            <p:nvPr/>
          </p:nvSpPr>
          <p:spPr>
            <a:xfrm>
              <a:off x="6179948" y="4208457"/>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chemeClr val="bg1"/>
                  </a:solidFill>
                  <a:latin typeface="Arial"/>
                  <a:cs typeface="Arial"/>
                </a:rPr>
                <a:t>21%</a:t>
              </a:r>
            </a:p>
          </p:txBody>
        </p:sp>
        <p:sp>
          <p:nvSpPr>
            <p:cNvPr id="157" name="tx53">
              <a:extLst>
                <a:ext uri="{FF2B5EF4-FFF2-40B4-BE49-F238E27FC236}">
                  <a16:creationId xmlns:a16="http://schemas.microsoft.com/office/drawing/2014/main" id="{C80EFAFF-049B-F310-6895-EC403A790A28}"/>
                </a:ext>
              </a:extLst>
            </p:cNvPr>
            <p:cNvSpPr/>
            <p:nvPr/>
          </p:nvSpPr>
          <p:spPr>
            <a:xfrm>
              <a:off x="7432248" y="4208457"/>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6%</a:t>
              </a:r>
            </a:p>
          </p:txBody>
        </p:sp>
        <p:sp>
          <p:nvSpPr>
            <p:cNvPr id="158" name="tx54">
              <a:extLst>
                <a:ext uri="{FF2B5EF4-FFF2-40B4-BE49-F238E27FC236}">
                  <a16:creationId xmlns:a16="http://schemas.microsoft.com/office/drawing/2014/main" id="{B457F27A-B89A-A9C9-9E56-2630B4C02695}"/>
                </a:ext>
              </a:extLst>
            </p:cNvPr>
            <p:cNvSpPr/>
            <p:nvPr/>
          </p:nvSpPr>
          <p:spPr>
            <a:xfrm>
              <a:off x="2902860" y="4672800"/>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27%</a:t>
              </a:r>
            </a:p>
          </p:txBody>
        </p:sp>
        <p:sp>
          <p:nvSpPr>
            <p:cNvPr id="159" name="tx55">
              <a:extLst>
                <a:ext uri="{FF2B5EF4-FFF2-40B4-BE49-F238E27FC236}">
                  <a16:creationId xmlns:a16="http://schemas.microsoft.com/office/drawing/2014/main" id="{931181ED-2AF2-7BDA-0E73-42D180ADB560}"/>
                </a:ext>
              </a:extLst>
            </p:cNvPr>
            <p:cNvSpPr/>
            <p:nvPr/>
          </p:nvSpPr>
          <p:spPr>
            <a:xfrm>
              <a:off x="5372229" y="4672800"/>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chemeClr val="bg1"/>
                  </a:solidFill>
                  <a:latin typeface="Arial"/>
                  <a:cs typeface="Arial"/>
                </a:rPr>
                <a:t>28%</a:t>
              </a:r>
            </a:p>
          </p:txBody>
        </p:sp>
        <p:sp>
          <p:nvSpPr>
            <p:cNvPr id="160" name="tx56">
              <a:extLst>
                <a:ext uri="{FF2B5EF4-FFF2-40B4-BE49-F238E27FC236}">
                  <a16:creationId xmlns:a16="http://schemas.microsoft.com/office/drawing/2014/main" id="{57B7E38C-5955-CEE0-8B2F-81C6FFD5FCFE}"/>
                </a:ext>
              </a:extLst>
            </p:cNvPr>
            <p:cNvSpPr/>
            <p:nvPr/>
          </p:nvSpPr>
          <p:spPr>
            <a:xfrm>
              <a:off x="7074888" y="4672800"/>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9%</a:t>
              </a:r>
            </a:p>
          </p:txBody>
        </p:sp>
        <p:sp>
          <p:nvSpPr>
            <p:cNvPr id="161" name="tx57">
              <a:extLst>
                <a:ext uri="{FF2B5EF4-FFF2-40B4-BE49-F238E27FC236}">
                  <a16:creationId xmlns:a16="http://schemas.microsoft.com/office/drawing/2014/main" id="{26BC7B5F-8BDA-7C4B-2CEA-9DE5AD65A9BB}"/>
                </a:ext>
              </a:extLst>
            </p:cNvPr>
            <p:cNvSpPr/>
            <p:nvPr/>
          </p:nvSpPr>
          <p:spPr>
            <a:xfrm>
              <a:off x="4232240" y="2817868"/>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57%</a:t>
              </a:r>
            </a:p>
          </p:txBody>
        </p:sp>
        <p:sp>
          <p:nvSpPr>
            <p:cNvPr id="162" name="tx58">
              <a:extLst>
                <a:ext uri="{FF2B5EF4-FFF2-40B4-BE49-F238E27FC236}">
                  <a16:creationId xmlns:a16="http://schemas.microsoft.com/office/drawing/2014/main" id="{4874689F-D332-CF48-3C10-BB9ABB9B2D6B}"/>
                </a:ext>
              </a:extLst>
            </p:cNvPr>
            <p:cNvSpPr/>
            <p:nvPr/>
          </p:nvSpPr>
          <p:spPr>
            <a:xfrm>
              <a:off x="7913353" y="281542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chemeClr val="bg1"/>
                  </a:solidFill>
                  <a:latin typeface="Arial"/>
                  <a:cs typeface="Arial"/>
                </a:rPr>
                <a:t>25%</a:t>
              </a:r>
            </a:p>
          </p:txBody>
        </p:sp>
        <p:sp>
          <p:nvSpPr>
            <p:cNvPr id="163" name="tx59">
              <a:extLst>
                <a:ext uri="{FF2B5EF4-FFF2-40B4-BE49-F238E27FC236}">
                  <a16:creationId xmlns:a16="http://schemas.microsoft.com/office/drawing/2014/main" id="{598C0E50-3CA1-9896-3A88-C4F65F647ADB}"/>
                </a:ext>
              </a:extLst>
            </p:cNvPr>
            <p:cNvSpPr/>
            <p:nvPr/>
          </p:nvSpPr>
          <p:spPr>
            <a:xfrm>
              <a:off x="9532122" y="2817868"/>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11%</a:t>
              </a:r>
            </a:p>
          </p:txBody>
        </p:sp>
        <p:sp>
          <p:nvSpPr>
            <p:cNvPr id="164" name="tx60">
              <a:extLst>
                <a:ext uri="{FF2B5EF4-FFF2-40B4-BE49-F238E27FC236}">
                  <a16:creationId xmlns:a16="http://schemas.microsoft.com/office/drawing/2014/main" id="{91947713-C2CE-871C-5564-474DA1CAEB0C}"/>
                </a:ext>
              </a:extLst>
            </p:cNvPr>
            <p:cNvSpPr/>
            <p:nvPr/>
          </p:nvSpPr>
          <p:spPr>
            <a:xfrm>
              <a:off x="10155999" y="3282211"/>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11%</a:t>
              </a:r>
            </a:p>
          </p:txBody>
        </p:sp>
        <p:sp>
          <p:nvSpPr>
            <p:cNvPr id="165" name="tx61">
              <a:extLst>
                <a:ext uri="{FF2B5EF4-FFF2-40B4-BE49-F238E27FC236}">
                  <a16:creationId xmlns:a16="http://schemas.microsoft.com/office/drawing/2014/main" id="{F8A4D8F8-CEFE-D1CD-A364-3A8E078FF22B}"/>
                </a:ext>
              </a:extLst>
            </p:cNvPr>
            <p:cNvSpPr/>
            <p:nvPr/>
          </p:nvSpPr>
          <p:spPr>
            <a:xfrm>
              <a:off x="9529870" y="3744115"/>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25%</a:t>
              </a:r>
            </a:p>
          </p:txBody>
        </p:sp>
        <p:sp>
          <p:nvSpPr>
            <p:cNvPr id="166" name="tx62">
              <a:extLst>
                <a:ext uri="{FF2B5EF4-FFF2-40B4-BE49-F238E27FC236}">
                  <a16:creationId xmlns:a16="http://schemas.microsoft.com/office/drawing/2014/main" id="{063118A1-0662-5A67-C649-CF73C6FD3965}"/>
                </a:ext>
              </a:extLst>
            </p:cNvPr>
            <p:cNvSpPr/>
            <p:nvPr/>
          </p:nvSpPr>
          <p:spPr>
            <a:xfrm>
              <a:off x="8867899" y="606582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40%</a:t>
              </a:r>
            </a:p>
          </p:txBody>
        </p:sp>
        <p:sp>
          <p:nvSpPr>
            <p:cNvPr id="167" name="tx63">
              <a:extLst>
                <a:ext uri="{FF2B5EF4-FFF2-40B4-BE49-F238E27FC236}">
                  <a16:creationId xmlns:a16="http://schemas.microsoft.com/office/drawing/2014/main" id="{07BB92A3-51C6-9276-4AA2-D711BE1A26FB}"/>
                </a:ext>
              </a:extLst>
            </p:cNvPr>
            <p:cNvSpPr/>
            <p:nvPr/>
          </p:nvSpPr>
          <p:spPr>
            <a:xfrm>
              <a:off x="9031714" y="5601486"/>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36%</a:t>
              </a:r>
            </a:p>
          </p:txBody>
        </p:sp>
        <p:sp>
          <p:nvSpPr>
            <p:cNvPr id="168" name="tx64">
              <a:extLst>
                <a:ext uri="{FF2B5EF4-FFF2-40B4-BE49-F238E27FC236}">
                  <a16:creationId xmlns:a16="http://schemas.microsoft.com/office/drawing/2014/main" id="{DB8547F4-31C8-6B46-103E-73D1092DDAB1}"/>
                </a:ext>
              </a:extLst>
            </p:cNvPr>
            <p:cNvSpPr/>
            <p:nvPr/>
          </p:nvSpPr>
          <p:spPr>
            <a:xfrm>
              <a:off x="8870074" y="5137143"/>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40%</a:t>
              </a:r>
            </a:p>
          </p:txBody>
        </p:sp>
        <p:sp>
          <p:nvSpPr>
            <p:cNvPr id="169" name="tx65">
              <a:extLst>
                <a:ext uri="{FF2B5EF4-FFF2-40B4-BE49-F238E27FC236}">
                  <a16:creationId xmlns:a16="http://schemas.microsoft.com/office/drawing/2014/main" id="{8BDDC103-340F-BAE2-6F72-2539487DB24A}"/>
                </a:ext>
              </a:extLst>
            </p:cNvPr>
            <p:cNvSpPr/>
            <p:nvPr/>
          </p:nvSpPr>
          <p:spPr>
            <a:xfrm>
              <a:off x="9155750" y="4208457"/>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34%</a:t>
              </a:r>
            </a:p>
          </p:txBody>
        </p:sp>
        <p:sp>
          <p:nvSpPr>
            <p:cNvPr id="170" name="tx66">
              <a:extLst>
                <a:ext uri="{FF2B5EF4-FFF2-40B4-BE49-F238E27FC236}">
                  <a16:creationId xmlns:a16="http://schemas.microsoft.com/office/drawing/2014/main" id="{4F8B67A1-EBF0-7BE0-C693-D223D72471E0}"/>
                </a:ext>
              </a:extLst>
            </p:cNvPr>
            <p:cNvSpPr/>
            <p:nvPr/>
          </p:nvSpPr>
          <p:spPr>
            <a:xfrm>
              <a:off x="9053284" y="4672800"/>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36%</a:t>
              </a:r>
            </a:p>
          </p:txBody>
        </p:sp>
        <p:sp>
          <p:nvSpPr>
            <p:cNvPr id="171" name="tx67">
              <a:extLst>
                <a:ext uri="{FF2B5EF4-FFF2-40B4-BE49-F238E27FC236}">
                  <a16:creationId xmlns:a16="http://schemas.microsoft.com/office/drawing/2014/main" id="{C3D05E62-2AC3-300D-9866-B01F7F1AEA39}"/>
                </a:ext>
              </a:extLst>
            </p:cNvPr>
            <p:cNvSpPr/>
            <p:nvPr/>
          </p:nvSpPr>
          <p:spPr>
            <a:xfrm>
              <a:off x="10389183" y="2817868"/>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7%</a:t>
              </a:r>
            </a:p>
          </p:txBody>
        </p:sp>
        <p:sp>
          <p:nvSpPr>
            <p:cNvPr id="180" name="tx86">
              <a:extLst>
                <a:ext uri="{FF2B5EF4-FFF2-40B4-BE49-F238E27FC236}">
                  <a16:creationId xmlns:a16="http://schemas.microsoft.com/office/drawing/2014/main" id="{08552965-251C-52D7-90CB-851B60E3F176}"/>
                </a:ext>
              </a:extLst>
            </p:cNvPr>
            <p:cNvSpPr/>
            <p:nvPr/>
          </p:nvSpPr>
          <p:spPr>
            <a:xfrm>
              <a:off x="4067807" y="2461569"/>
              <a:ext cx="503110" cy="0"/>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               </a:t>
              </a:r>
            </a:p>
          </p:txBody>
        </p:sp>
        <p:sp>
          <p:nvSpPr>
            <p:cNvPr id="181" name="tx88">
              <a:extLst>
                <a:ext uri="{FF2B5EF4-FFF2-40B4-BE49-F238E27FC236}">
                  <a16:creationId xmlns:a16="http://schemas.microsoft.com/office/drawing/2014/main" id="{0DDE8B3C-3A43-0440-56FF-6EDC1142345A}"/>
                </a:ext>
              </a:extLst>
            </p:cNvPr>
            <p:cNvSpPr/>
            <p:nvPr/>
          </p:nvSpPr>
          <p:spPr>
            <a:xfrm>
              <a:off x="4929552" y="2461569"/>
              <a:ext cx="503110" cy="0"/>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               </a:t>
              </a:r>
            </a:p>
          </p:txBody>
        </p:sp>
        <p:sp>
          <p:nvSpPr>
            <p:cNvPr id="182" name="tx90">
              <a:extLst>
                <a:ext uri="{FF2B5EF4-FFF2-40B4-BE49-F238E27FC236}">
                  <a16:creationId xmlns:a16="http://schemas.microsoft.com/office/drawing/2014/main" id="{196633AC-5640-83F4-B335-433F743B6F92}"/>
                </a:ext>
              </a:extLst>
            </p:cNvPr>
            <p:cNvSpPr/>
            <p:nvPr/>
          </p:nvSpPr>
          <p:spPr>
            <a:xfrm>
              <a:off x="5791296" y="2461569"/>
              <a:ext cx="503110" cy="0"/>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               </a:t>
              </a:r>
            </a:p>
          </p:txBody>
        </p:sp>
      </p:grpSp>
      <p:sp>
        <p:nvSpPr>
          <p:cNvPr id="183" name="tx68">
            <a:extLst>
              <a:ext uri="{FF2B5EF4-FFF2-40B4-BE49-F238E27FC236}">
                <a16:creationId xmlns:a16="http://schemas.microsoft.com/office/drawing/2014/main" id="{2A0E7E1E-DBD1-8FB8-2290-C1F960E081FB}"/>
              </a:ext>
            </a:extLst>
          </p:cNvPr>
          <p:cNvSpPr/>
          <p:nvPr/>
        </p:nvSpPr>
        <p:spPr>
          <a:xfrm>
            <a:off x="966841" y="6471006"/>
            <a:ext cx="493668" cy="100201"/>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LinkedIn</a:t>
            </a:r>
          </a:p>
        </p:txBody>
      </p:sp>
      <p:sp>
        <p:nvSpPr>
          <p:cNvPr id="184" name="tx69">
            <a:extLst>
              <a:ext uri="{FF2B5EF4-FFF2-40B4-BE49-F238E27FC236}">
                <a16:creationId xmlns:a16="http://schemas.microsoft.com/office/drawing/2014/main" id="{F4D5E008-7606-68B0-6189-E64A86A36653}"/>
              </a:ext>
            </a:extLst>
          </p:cNvPr>
          <p:cNvSpPr/>
          <p:nvPr/>
        </p:nvSpPr>
        <p:spPr>
          <a:xfrm>
            <a:off x="945162" y="5952668"/>
            <a:ext cx="515348" cy="100201"/>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Pinterest</a:t>
            </a:r>
          </a:p>
        </p:txBody>
      </p:sp>
      <p:sp>
        <p:nvSpPr>
          <p:cNvPr id="185" name="tx70">
            <a:extLst>
              <a:ext uri="{FF2B5EF4-FFF2-40B4-BE49-F238E27FC236}">
                <a16:creationId xmlns:a16="http://schemas.microsoft.com/office/drawing/2014/main" id="{56CE2A20-6D8D-BF3A-239B-15C22F6D58FC}"/>
              </a:ext>
            </a:extLst>
          </p:cNvPr>
          <p:cNvSpPr/>
          <p:nvPr/>
        </p:nvSpPr>
        <p:spPr>
          <a:xfrm>
            <a:off x="899199" y="5404566"/>
            <a:ext cx="551786" cy="12996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Snapchat</a:t>
            </a:r>
          </a:p>
        </p:txBody>
      </p:sp>
      <p:sp>
        <p:nvSpPr>
          <p:cNvPr id="186" name="tx71">
            <a:extLst>
              <a:ext uri="{FF2B5EF4-FFF2-40B4-BE49-F238E27FC236}">
                <a16:creationId xmlns:a16="http://schemas.microsoft.com/office/drawing/2014/main" id="{E3C8F8B4-9684-AFE4-6BF2-49A23B31BF0F}"/>
              </a:ext>
            </a:extLst>
          </p:cNvPr>
          <p:cNvSpPr/>
          <p:nvPr/>
        </p:nvSpPr>
        <p:spPr>
          <a:xfrm>
            <a:off x="1049659" y="4915993"/>
            <a:ext cx="391800" cy="100201"/>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Twitter</a:t>
            </a:r>
          </a:p>
        </p:txBody>
      </p:sp>
      <p:sp>
        <p:nvSpPr>
          <p:cNvPr id="187" name="tx72">
            <a:extLst>
              <a:ext uri="{FF2B5EF4-FFF2-40B4-BE49-F238E27FC236}">
                <a16:creationId xmlns:a16="http://schemas.microsoft.com/office/drawing/2014/main" id="{A0FB385F-0FA3-2CBD-11D5-DAC726E1B12D}"/>
              </a:ext>
            </a:extLst>
          </p:cNvPr>
          <p:cNvSpPr/>
          <p:nvPr/>
        </p:nvSpPr>
        <p:spPr>
          <a:xfrm>
            <a:off x="1059184" y="4397655"/>
            <a:ext cx="391801" cy="100201"/>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TikTok</a:t>
            </a:r>
          </a:p>
        </p:txBody>
      </p:sp>
      <p:sp>
        <p:nvSpPr>
          <p:cNvPr id="188" name="tx73">
            <a:extLst>
              <a:ext uri="{FF2B5EF4-FFF2-40B4-BE49-F238E27FC236}">
                <a16:creationId xmlns:a16="http://schemas.microsoft.com/office/drawing/2014/main" id="{C33A9277-6CA9-69AD-137D-B1F3975A96D0}"/>
              </a:ext>
            </a:extLst>
          </p:cNvPr>
          <p:cNvSpPr/>
          <p:nvPr/>
        </p:nvSpPr>
        <p:spPr>
          <a:xfrm>
            <a:off x="889386" y="3851977"/>
            <a:ext cx="580648" cy="127541"/>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Instagram</a:t>
            </a:r>
          </a:p>
        </p:txBody>
      </p:sp>
      <p:sp>
        <p:nvSpPr>
          <p:cNvPr id="189" name="tx74">
            <a:extLst>
              <a:ext uri="{FF2B5EF4-FFF2-40B4-BE49-F238E27FC236}">
                <a16:creationId xmlns:a16="http://schemas.microsoft.com/office/drawing/2014/main" id="{BC5E88DF-69FA-C4AC-0866-AAC4AB8A25E2}"/>
              </a:ext>
            </a:extLst>
          </p:cNvPr>
          <p:cNvSpPr/>
          <p:nvPr/>
        </p:nvSpPr>
        <p:spPr>
          <a:xfrm>
            <a:off x="906094" y="3360981"/>
            <a:ext cx="573466" cy="100201"/>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Facebook</a:t>
            </a:r>
          </a:p>
        </p:txBody>
      </p:sp>
      <p:sp>
        <p:nvSpPr>
          <p:cNvPr id="190" name="tx75">
            <a:extLst>
              <a:ext uri="{FF2B5EF4-FFF2-40B4-BE49-F238E27FC236}">
                <a16:creationId xmlns:a16="http://schemas.microsoft.com/office/drawing/2014/main" id="{88B4AD77-CB69-74A6-A617-58107FAB5BC5}"/>
              </a:ext>
            </a:extLst>
          </p:cNvPr>
          <p:cNvSpPr/>
          <p:nvPr/>
        </p:nvSpPr>
        <p:spPr>
          <a:xfrm>
            <a:off x="940060" y="2842643"/>
            <a:ext cx="529976" cy="100201"/>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YouTube</a:t>
            </a:r>
          </a:p>
        </p:txBody>
      </p:sp>
      <p:sp>
        <p:nvSpPr>
          <p:cNvPr id="191" name="main_title">
            <a:extLst>
              <a:ext uri="{FF2B5EF4-FFF2-40B4-BE49-F238E27FC236}">
                <a16:creationId xmlns:a16="http://schemas.microsoft.com/office/drawing/2014/main" id="{8DC74287-4D4C-4A4B-2237-22DACFCA25FA}"/>
              </a:ext>
            </a:extLst>
          </p:cNvPr>
          <p:cNvSpPr txBox="1">
            <a:spLocks/>
          </p:cNvSpPr>
          <p:nvPr/>
        </p:nvSpPr>
        <p:spPr>
          <a:xfrm>
            <a:off x="1066800" y="1034388"/>
            <a:ext cx="10594246" cy="2257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200" b="0" i="0" kern="1200" spc="0" baseline="0">
                <a:solidFill>
                  <a:schemeClr val="tx1"/>
                </a:solidFill>
                <a:latin typeface="Georgia" panose="02040502050405020303" pitchFamily="18" charset="0"/>
                <a:ea typeface="EB Garamond" pitchFamily="2" charset="0"/>
                <a:cs typeface="+mj-cs"/>
              </a:defRPr>
            </a:lvl1pPr>
          </a:lstStyle>
          <a:p>
            <a:r>
              <a:rPr lang="en-US" sz="2000" dirty="0"/>
              <a:t>At least half of adults have seen ads that feature influencers, creators, or celebrities on </a:t>
            </a:r>
            <a:r>
              <a:rPr lang="en-US" sz="2000" i="1" dirty="0"/>
              <a:t>YouTube</a:t>
            </a:r>
            <a:r>
              <a:rPr lang="en-US" sz="2000" dirty="0"/>
              <a:t> (57%) and </a:t>
            </a:r>
            <a:r>
              <a:rPr lang="en-US" sz="2000" i="1" dirty="0"/>
              <a:t>Facebook</a:t>
            </a:r>
            <a:r>
              <a:rPr lang="en-US" sz="2000" dirty="0"/>
              <a:t> (50%) in the past three months.</a:t>
            </a:r>
          </a:p>
        </p:txBody>
      </p:sp>
      <p:sp>
        <p:nvSpPr>
          <p:cNvPr id="192" name="sub_title">
            <a:extLst>
              <a:ext uri="{FF2B5EF4-FFF2-40B4-BE49-F238E27FC236}">
                <a16:creationId xmlns:a16="http://schemas.microsoft.com/office/drawing/2014/main" id="{46880C3B-53B1-936C-19DB-05D678E6E304}"/>
              </a:ext>
            </a:extLst>
          </p:cNvPr>
          <p:cNvSpPr txBox="1">
            <a:spLocks/>
          </p:cNvSpPr>
          <p:nvPr/>
        </p:nvSpPr>
        <p:spPr>
          <a:xfrm>
            <a:off x="1073744" y="1674070"/>
            <a:ext cx="10594246" cy="50030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200" dirty="0"/>
              <a:t>In the past three months, have you seen advertisements that feature influencers, creators, or celebrities on each of the following social media or online platforms?</a:t>
            </a:r>
          </a:p>
        </p:txBody>
      </p:sp>
      <p:sp>
        <p:nvSpPr>
          <p:cNvPr id="2" name="TextBox 1">
            <a:extLst>
              <a:ext uri="{FF2B5EF4-FFF2-40B4-BE49-F238E27FC236}">
                <a16:creationId xmlns:a16="http://schemas.microsoft.com/office/drawing/2014/main" id="{3483C2FA-8EC7-226D-B5B9-9C94FE6BA51A}"/>
              </a:ext>
            </a:extLst>
          </p:cNvPr>
          <p:cNvSpPr txBox="1"/>
          <p:nvPr/>
        </p:nvSpPr>
        <p:spPr>
          <a:xfrm>
            <a:off x="30822" y="1428832"/>
            <a:ext cx="801414" cy="1885865"/>
          </a:xfrm>
          <a:prstGeom prst="rect">
            <a:avLst/>
          </a:prstGeom>
          <a:ln>
            <a:solidFill>
              <a:schemeClr val="tx1"/>
            </a:solidFill>
            <a:extLst>
              <a:ext uri="{C807C97D-BFC1-408E-A445-0C87EB9F89A2}">
                <ask:lineSketchStyleProps xmlns:ask="http://schemas.microsoft.com/office/drawing/2018/sketchyshapes">
                  <ask:type>
                    <ask:lineSketchNone/>
                  </ask:type>
                </ask:lineSketchStyleProps>
              </a:ext>
            </a:extLst>
          </a:ln>
        </p:spPr>
        <p:txBody>
          <a:bodyPr vert="horz" wrap="square" lIns="0" tIns="0" rIns="0" bIns="0" rtlCol="0" anchor="ctr" anchorCtr="0">
            <a:noAutofit/>
          </a:bodyPr>
          <a:lstStyle/>
          <a:p>
            <a:pPr algn="ctr"/>
            <a:r>
              <a:rPr lang="en-US" sz="800" i="1" baseline="0" dirty="0"/>
              <a:t>Hispanic adults, adults 30-44, adults making over $100k, and adults with a post-grad degree have seen ads with influencers, creators, or celebrities on </a:t>
            </a:r>
            <a:r>
              <a:rPr lang="en-US" sz="800" b="1" i="1" baseline="0" dirty="0"/>
              <a:t>each of these platforms</a:t>
            </a:r>
            <a:r>
              <a:rPr lang="en-US" sz="800" i="1" baseline="0" dirty="0"/>
              <a:t> at </a:t>
            </a:r>
            <a:r>
              <a:rPr lang="en-US" sz="800" b="1" i="1" baseline="0" dirty="0"/>
              <a:t>higher rates </a:t>
            </a:r>
            <a:r>
              <a:rPr lang="en-US" sz="800" i="1" baseline="0" dirty="0"/>
              <a:t>than adults broadly.</a:t>
            </a:r>
          </a:p>
        </p:txBody>
      </p:sp>
      <p:sp>
        <p:nvSpPr>
          <p:cNvPr id="3" name="Rectangle: Rounded Corners 2">
            <a:extLst>
              <a:ext uri="{FF2B5EF4-FFF2-40B4-BE49-F238E27FC236}">
                <a16:creationId xmlns:a16="http://schemas.microsoft.com/office/drawing/2014/main" id="{FCC69DA7-9222-625F-E602-63F2FB6161C0}"/>
              </a:ext>
            </a:extLst>
          </p:cNvPr>
          <p:cNvSpPr/>
          <p:nvPr/>
        </p:nvSpPr>
        <p:spPr>
          <a:xfrm>
            <a:off x="886648" y="2725652"/>
            <a:ext cx="718413" cy="3951300"/>
          </a:xfrm>
          <a:prstGeom prst="round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Arrow Connector 3">
            <a:extLst>
              <a:ext uri="{FF2B5EF4-FFF2-40B4-BE49-F238E27FC236}">
                <a16:creationId xmlns:a16="http://schemas.microsoft.com/office/drawing/2014/main" id="{ACFBFCD3-C77A-CD4B-FFFC-F7F629009484}"/>
              </a:ext>
            </a:extLst>
          </p:cNvPr>
          <p:cNvCxnSpPr>
            <a:cxnSpLocks/>
          </p:cNvCxnSpPr>
          <p:nvPr/>
        </p:nvCxnSpPr>
        <p:spPr>
          <a:xfrm flipH="1">
            <a:off x="906094" y="2381322"/>
            <a:ext cx="301000"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5" name="Straight Connector 4">
            <a:extLst>
              <a:ext uri="{FF2B5EF4-FFF2-40B4-BE49-F238E27FC236}">
                <a16:creationId xmlns:a16="http://schemas.microsoft.com/office/drawing/2014/main" id="{16BCA784-9A20-6879-CA8A-B42CC0457649}"/>
              </a:ext>
            </a:extLst>
          </p:cNvPr>
          <p:cNvCxnSpPr>
            <a:cxnSpLocks/>
          </p:cNvCxnSpPr>
          <p:nvPr/>
        </p:nvCxnSpPr>
        <p:spPr>
          <a:xfrm>
            <a:off x="1209882" y="2375526"/>
            <a:ext cx="0" cy="338328"/>
          </a:xfrm>
          <a:prstGeom prst="line">
            <a:avLst/>
          </a:prstGeom>
        </p:spPr>
        <p:style>
          <a:lnRef idx="2">
            <a:schemeClr val="accent6"/>
          </a:lnRef>
          <a:fillRef idx="0">
            <a:schemeClr val="accent6"/>
          </a:fillRef>
          <a:effectRef idx="1">
            <a:schemeClr val="accent6"/>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black_box_title"/>
          <p:cNvSpPr>
            <a:spLocks noGrp="1"/>
          </p:cNvSpPr>
          <p:nvPr>
            <p:ph type="body" sz="quarter" idx="13" hasCustomPrompt="1"/>
          </p:nvPr>
        </p:nvSpPr>
        <p:spPr>
          <a:xfrm>
            <a:off x="1073744" y="672572"/>
            <a:ext cx="6858000" cy="176493"/>
          </a:xfrm>
        </p:spPr>
        <p:txBody>
          <a:bodyPr/>
          <a:lstStyle/>
          <a:p>
            <a:r>
              <a:rPr lang="en-US" dirty="0"/>
              <a:t>Influencer marketing </a:t>
            </a:r>
          </a:p>
        </p:txBody>
      </p:sp>
      <p:sp>
        <p:nvSpPr>
          <p:cNvPr id="210" name="presentation_title"/>
          <p:cNvSpPr>
            <a:spLocks noGrp="1"/>
          </p:cNvSpPr>
          <p:nvPr>
            <p:ph type="body" sz="quarter" idx="15" hasCustomPrompt="1"/>
          </p:nvPr>
        </p:nvSpPr>
        <p:spPr>
          <a:xfrm>
            <a:off x="-1022350" y="-1549400"/>
            <a:ext cx="1862138" cy="495300"/>
          </a:xfrm>
        </p:spPr>
        <p:txBody>
          <a:bodyPr>
            <a:normAutofit fontScale="55000" lnSpcReduction="20000"/>
          </a:bodyPr>
          <a:lstStyle/>
          <a:p>
            <a:r>
              <a:rPr dirty="0"/>
              <a:t>Out Of Home Advertising Association Of America 1864 Polling Presentation</a:t>
            </a:r>
          </a:p>
        </p:txBody>
      </p:sp>
      <p:sp>
        <p:nvSpPr>
          <p:cNvPr id="211" name="qnum"/>
          <p:cNvSpPr>
            <a:spLocks noGrp="1"/>
          </p:cNvSpPr>
          <p:nvPr>
            <p:ph type="body" sz="quarter" idx="14" hasCustomPrompt="1"/>
          </p:nvPr>
        </p:nvSpPr>
        <p:spPr>
          <a:xfrm>
            <a:off x="-1859501" y="-875507"/>
            <a:ext cx="1673225" cy="728663"/>
          </a:xfrm>
        </p:spPr>
        <p:txBody>
          <a:bodyPr/>
          <a:lstStyle/>
          <a:p>
            <a:r>
              <a:rPr dirty="0"/>
              <a:t>OAAA5</a:t>
            </a:r>
          </a:p>
        </p:txBody>
      </p:sp>
      <p:sp>
        <p:nvSpPr>
          <p:cNvPr id="212" name="main_title">
            <a:extLst>
              <a:ext uri="{FF2B5EF4-FFF2-40B4-BE49-F238E27FC236}">
                <a16:creationId xmlns:a16="http://schemas.microsoft.com/office/drawing/2014/main" id="{BAAC02B0-C0DA-8DBA-0556-5BF71F8D07CE}"/>
              </a:ext>
            </a:extLst>
          </p:cNvPr>
          <p:cNvSpPr txBox="1">
            <a:spLocks/>
          </p:cNvSpPr>
          <p:nvPr/>
        </p:nvSpPr>
        <p:spPr>
          <a:xfrm>
            <a:off x="378135" y="1034388"/>
            <a:ext cx="11605318" cy="32657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200" b="0" i="0" kern="1200" spc="0" baseline="0">
                <a:solidFill>
                  <a:schemeClr val="tx1"/>
                </a:solidFill>
                <a:latin typeface="Georgia" panose="02040502050405020303" pitchFamily="18" charset="0"/>
                <a:ea typeface="EB Garamond" pitchFamily="2" charset="0"/>
                <a:cs typeface="+mj-cs"/>
              </a:defRPr>
            </a:lvl1pPr>
          </a:lstStyle>
          <a:p>
            <a:r>
              <a:rPr lang="en-US" sz="2000" dirty="0"/>
              <a:t>Adults express a </a:t>
            </a:r>
            <a:r>
              <a:rPr lang="en-US" sz="2000" i="1" dirty="0"/>
              <a:t>net positive favorability </a:t>
            </a:r>
            <a:r>
              <a:rPr lang="en-US" sz="2000" dirty="0"/>
              <a:t>towards a brand with a familiar influencer, creator, celebrity in the ad - highest among ages 18-44 (</a:t>
            </a:r>
            <a:r>
              <a:rPr lang="en-US" sz="2000" dirty="0">
                <a:solidFill>
                  <a:srgbClr val="00B050"/>
                </a:solidFill>
              </a:rPr>
              <a:t>+37-38</a:t>
            </a:r>
            <a:r>
              <a:rPr lang="en-US" sz="2000" dirty="0"/>
              <a:t>), Hispanic (</a:t>
            </a:r>
            <a:r>
              <a:rPr lang="en-US" sz="2000" dirty="0">
                <a:solidFill>
                  <a:srgbClr val="00B050"/>
                </a:solidFill>
              </a:rPr>
              <a:t>+44</a:t>
            </a:r>
            <a:r>
              <a:rPr lang="en-US" sz="2000" dirty="0"/>
              <a:t>), affluent (</a:t>
            </a:r>
            <a:r>
              <a:rPr lang="en-US" sz="2000" dirty="0">
                <a:solidFill>
                  <a:srgbClr val="00B050"/>
                </a:solidFill>
              </a:rPr>
              <a:t>+41</a:t>
            </a:r>
            <a:r>
              <a:rPr lang="en-US" sz="2000" dirty="0"/>
              <a:t>) and educated HHs (</a:t>
            </a:r>
            <a:r>
              <a:rPr lang="en-US" sz="2000" dirty="0">
                <a:solidFill>
                  <a:srgbClr val="00B050"/>
                </a:solidFill>
              </a:rPr>
              <a:t>+42</a:t>
            </a:r>
            <a:r>
              <a:rPr lang="en-US" sz="2000" dirty="0"/>
              <a:t>).</a:t>
            </a:r>
          </a:p>
        </p:txBody>
      </p:sp>
      <p:sp>
        <p:nvSpPr>
          <p:cNvPr id="213" name="sub_title">
            <a:extLst>
              <a:ext uri="{FF2B5EF4-FFF2-40B4-BE49-F238E27FC236}">
                <a16:creationId xmlns:a16="http://schemas.microsoft.com/office/drawing/2014/main" id="{B714E5F9-20B8-7306-749F-77920E100772}"/>
              </a:ext>
            </a:extLst>
          </p:cNvPr>
          <p:cNvSpPr txBox="1">
            <a:spLocks/>
          </p:cNvSpPr>
          <p:nvPr/>
        </p:nvSpPr>
        <p:spPr>
          <a:xfrm>
            <a:off x="1073744" y="1674070"/>
            <a:ext cx="10594246" cy="50030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200" dirty="0"/>
              <a:t>Are you more favorable, neither more nor less favorable, or less favorable towards a brand when you are familiar with the influencer, creator, or celebrity involved in their advertisement?</a:t>
            </a:r>
          </a:p>
        </p:txBody>
      </p:sp>
      <p:sp>
        <p:nvSpPr>
          <p:cNvPr id="220" name="pt188">
            <a:extLst>
              <a:ext uri="{FF2B5EF4-FFF2-40B4-BE49-F238E27FC236}">
                <a16:creationId xmlns:a16="http://schemas.microsoft.com/office/drawing/2014/main" id="{894C4405-DE1B-3BC5-0764-E402639C431A}"/>
              </a:ext>
            </a:extLst>
          </p:cNvPr>
          <p:cNvSpPr/>
          <p:nvPr/>
        </p:nvSpPr>
        <p:spPr>
          <a:xfrm>
            <a:off x="2813147" y="2292563"/>
            <a:ext cx="182880" cy="182880"/>
          </a:xfrm>
          <a:prstGeom prst="ellipse">
            <a:avLst/>
          </a:prstGeom>
          <a:solidFill>
            <a:srgbClr val="036061">
              <a:alpha val="100000"/>
            </a:srgbClr>
          </a:solidFill>
          <a:ln w="9000" cap="rnd">
            <a:solidFill>
              <a:srgbClr val="036061">
                <a:alpha val="100000"/>
              </a:srgbClr>
            </a:solidFill>
            <a:prstDash val="solid"/>
            <a:round/>
          </a:ln>
        </p:spPr>
        <p:txBody>
          <a:bodyPr/>
          <a:lstStyle/>
          <a:p>
            <a:endParaRPr dirty="0"/>
          </a:p>
        </p:txBody>
      </p:sp>
      <p:sp>
        <p:nvSpPr>
          <p:cNvPr id="221" name="pt190">
            <a:extLst>
              <a:ext uri="{FF2B5EF4-FFF2-40B4-BE49-F238E27FC236}">
                <a16:creationId xmlns:a16="http://schemas.microsoft.com/office/drawing/2014/main" id="{8D373F1C-7049-4870-9E80-5CEA76ECB8D7}"/>
              </a:ext>
            </a:extLst>
          </p:cNvPr>
          <p:cNvSpPr/>
          <p:nvPr/>
        </p:nvSpPr>
        <p:spPr>
          <a:xfrm>
            <a:off x="4304926" y="2292563"/>
            <a:ext cx="182880" cy="182880"/>
          </a:xfrm>
          <a:prstGeom prst="ellipse">
            <a:avLst/>
          </a:prstGeom>
          <a:solidFill>
            <a:srgbClr val="0DD6CC">
              <a:alpha val="100000"/>
            </a:srgbClr>
          </a:solidFill>
          <a:ln w="9000" cap="rnd">
            <a:solidFill>
              <a:srgbClr val="0DD6CC">
                <a:alpha val="100000"/>
              </a:srgbClr>
            </a:solidFill>
            <a:prstDash val="solid"/>
            <a:round/>
          </a:ln>
        </p:spPr>
        <p:txBody>
          <a:bodyPr/>
          <a:lstStyle/>
          <a:p>
            <a:endParaRPr dirty="0"/>
          </a:p>
        </p:txBody>
      </p:sp>
      <p:sp>
        <p:nvSpPr>
          <p:cNvPr id="222" name="pt192">
            <a:extLst>
              <a:ext uri="{FF2B5EF4-FFF2-40B4-BE49-F238E27FC236}">
                <a16:creationId xmlns:a16="http://schemas.microsoft.com/office/drawing/2014/main" id="{98B54E25-232E-73EF-C049-D8EF04F9F8CF}"/>
              </a:ext>
            </a:extLst>
          </p:cNvPr>
          <p:cNvSpPr/>
          <p:nvPr/>
        </p:nvSpPr>
        <p:spPr>
          <a:xfrm>
            <a:off x="5541892" y="2292563"/>
            <a:ext cx="182880" cy="182880"/>
          </a:xfrm>
          <a:prstGeom prst="ellipse">
            <a:avLst/>
          </a:prstGeom>
          <a:solidFill>
            <a:srgbClr val="E2B124">
              <a:alpha val="100000"/>
            </a:srgbClr>
          </a:solidFill>
          <a:ln w="9000" cap="rnd">
            <a:solidFill>
              <a:srgbClr val="E2B124">
                <a:alpha val="100000"/>
              </a:srgbClr>
            </a:solidFill>
            <a:prstDash val="solid"/>
            <a:round/>
          </a:ln>
        </p:spPr>
        <p:txBody>
          <a:bodyPr/>
          <a:lstStyle/>
          <a:p>
            <a:endParaRPr dirty="0"/>
          </a:p>
        </p:txBody>
      </p:sp>
      <p:sp>
        <p:nvSpPr>
          <p:cNvPr id="223" name="pt194">
            <a:extLst>
              <a:ext uri="{FF2B5EF4-FFF2-40B4-BE49-F238E27FC236}">
                <a16:creationId xmlns:a16="http://schemas.microsoft.com/office/drawing/2014/main" id="{61EFCDBC-A2CF-5DE1-4CAB-11AF3D61D6EA}"/>
              </a:ext>
            </a:extLst>
          </p:cNvPr>
          <p:cNvSpPr/>
          <p:nvPr/>
        </p:nvSpPr>
        <p:spPr>
          <a:xfrm>
            <a:off x="7053699" y="2292563"/>
            <a:ext cx="182880" cy="182880"/>
          </a:xfrm>
          <a:prstGeom prst="ellipse">
            <a:avLst/>
          </a:prstGeom>
          <a:solidFill>
            <a:srgbClr val="E83237">
              <a:alpha val="100000"/>
            </a:srgbClr>
          </a:solidFill>
          <a:ln w="9000" cap="rnd">
            <a:solidFill>
              <a:srgbClr val="E83237">
                <a:alpha val="100000"/>
              </a:srgbClr>
            </a:solidFill>
            <a:prstDash val="solid"/>
            <a:round/>
          </a:ln>
        </p:spPr>
        <p:txBody>
          <a:bodyPr/>
          <a:lstStyle/>
          <a:p>
            <a:endParaRPr dirty="0"/>
          </a:p>
        </p:txBody>
      </p:sp>
      <p:sp>
        <p:nvSpPr>
          <p:cNvPr id="224" name="pt196">
            <a:extLst>
              <a:ext uri="{FF2B5EF4-FFF2-40B4-BE49-F238E27FC236}">
                <a16:creationId xmlns:a16="http://schemas.microsoft.com/office/drawing/2014/main" id="{7C130A25-B1E2-3298-34D6-AFFCF27704FE}"/>
              </a:ext>
            </a:extLst>
          </p:cNvPr>
          <p:cNvSpPr/>
          <p:nvPr/>
        </p:nvSpPr>
        <p:spPr>
          <a:xfrm>
            <a:off x="8230340" y="2292563"/>
            <a:ext cx="182880" cy="182880"/>
          </a:xfrm>
          <a:prstGeom prst="ellipse">
            <a:avLst/>
          </a:prstGeom>
          <a:solidFill>
            <a:srgbClr val="7F0E11">
              <a:alpha val="100000"/>
            </a:srgbClr>
          </a:solidFill>
          <a:ln w="9000" cap="rnd">
            <a:solidFill>
              <a:srgbClr val="7F0E11">
                <a:alpha val="100000"/>
              </a:srgbClr>
            </a:solidFill>
            <a:prstDash val="solid"/>
            <a:round/>
          </a:ln>
        </p:spPr>
        <p:txBody>
          <a:bodyPr/>
          <a:lstStyle/>
          <a:p>
            <a:endParaRPr dirty="0"/>
          </a:p>
        </p:txBody>
      </p:sp>
      <p:sp>
        <p:nvSpPr>
          <p:cNvPr id="225" name="tx197">
            <a:extLst>
              <a:ext uri="{FF2B5EF4-FFF2-40B4-BE49-F238E27FC236}">
                <a16:creationId xmlns:a16="http://schemas.microsoft.com/office/drawing/2014/main" id="{5BC8311E-0694-FC4F-A200-B3B322E022CD}"/>
              </a:ext>
            </a:extLst>
          </p:cNvPr>
          <p:cNvSpPr/>
          <p:nvPr/>
        </p:nvSpPr>
        <p:spPr>
          <a:xfrm>
            <a:off x="3064717" y="2355441"/>
            <a:ext cx="1133144" cy="9012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Much more favorable</a:t>
            </a:r>
          </a:p>
        </p:txBody>
      </p:sp>
      <p:sp>
        <p:nvSpPr>
          <p:cNvPr id="226" name="tx199">
            <a:extLst>
              <a:ext uri="{FF2B5EF4-FFF2-40B4-BE49-F238E27FC236}">
                <a16:creationId xmlns:a16="http://schemas.microsoft.com/office/drawing/2014/main" id="{D1275DF2-E82E-57A5-C289-FCBDB3C70F7E}"/>
              </a:ext>
            </a:extLst>
          </p:cNvPr>
          <p:cNvSpPr/>
          <p:nvPr/>
        </p:nvSpPr>
        <p:spPr>
          <a:xfrm>
            <a:off x="4556496" y="2305644"/>
            <a:ext cx="878331" cy="9229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Somewhat more</a:t>
            </a:r>
          </a:p>
        </p:txBody>
      </p:sp>
      <p:sp>
        <p:nvSpPr>
          <p:cNvPr id="227" name="tx200">
            <a:extLst>
              <a:ext uri="{FF2B5EF4-FFF2-40B4-BE49-F238E27FC236}">
                <a16:creationId xmlns:a16="http://schemas.microsoft.com/office/drawing/2014/main" id="{790EEEAF-1707-85C8-F42F-C5567D84DF5D}"/>
              </a:ext>
            </a:extLst>
          </p:cNvPr>
          <p:cNvSpPr/>
          <p:nvPr/>
        </p:nvSpPr>
        <p:spPr>
          <a:xfrm>
            <a:off x="4556496" y="2438118"/>
            <a:ext cx="630396" cy="9012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favorable    </a:t>
            </a:r>
          </a:p>
        </p:txBody>
      </p:sp>
      <p:sp>
        <p:nvSpPr>
          <p:cNvPr id="228" name="tx201">
            <a:extLst>
              <a:ext uri="{FF2B5EF4-FFF2-40B4-BE49-F238E27FC236}">
                <a16:creationId xmlns:a16="http://schemas.microsoft.com/office/drawing/2014/main" id="{C36CE78B-2EF6-319A-F6C9-4D95BF8AE395}"/>
              </a:ext>
            </a:extLst>
          </p:cNvPr>
          <p:cNvSpPr/>
          <p:nvPr/>
        </p:nvSpPr>
        <p:spPr>
          <a:xfrm>
            <a:off x="5793462" y="2308178"/>
            <a:ext cx="1153172" cy="89763"/>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Neither more nor less</a:t>
            </a:r>
          </a:p>
        </p:txBody>
      </p:sp>
      <p:sp>
        <p:nvSpPr>
          <p:cNvPr id="229" name="tx202">
            <a:extLst>
              <a:ext uri="{FF2B5EF4-FFF2-40B4-BE49-F238E27FC236}">
                <a16:creationId xmlns:a16="http://schemas.microsoft.com/office/drawing/2014/main" id="{48F2C8D2-5BDF-8C88-37A6-FEE52CD947A7}"/>
              </a:ext>
            </a:extLst>
          </p:cNvPr>
          <p:cNvSpPr/>
          <p:nvPr/>
        </p:nvSpPr>
        <p:spPr>
          <a:xfrm>
            <a:off x="5793462" y="2438118"/>
            <a:ext cx="630396" cy="9012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favorable    </a:t>
            </a:r>
          </a:p>
        </p:txBody>
      </p:sp>
      <p:sp>
        <p:nvSpPr>
          <p:cNvPr id="230" name="tx203">
            <a:extLst>
              <a:ext uri="{FF2B5EF4-FFF2-40B4-BE49-F238E27FC236}">
                <a16:creationId xmlns:a16="http://schemas.microsoft.com/office/drawing/2014/main" id="{D74A445B-DDC6-3845-1707-D5BE7531D9D8}"/>
              </a:ext>
            </a:extLst>
          </p:cNvPr>
          <p:cNvSpPr/>
          <p:nvPr/>
        </p:nvSpPr>
        <p:spPr>
          <a:xfrm>
            <a:off x="7305269" y="2305644"/>
            <a:ext cx="818007" cy="9229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Somewhat less</a:t>
            </a:r>
          </a:p>
        </p:txBody>
      </p:sp>
      <p:sp>
        <p:nvSpPr>
          <p:cNvPr id="231" name="tx204">
            <a:extLst>
              <a:ext uri="{FF2B5EF4-FFF2-40B4-BE49-F238E27FC236}">
                <a16:creationId xmlns:a16="http://schemas.microsoft.com/office/drawing/2014/main" id="{711AF593-12F2-E416-DB6E-DC622DE5D518}"/>
              </a:ext>
            </a:extLst>
          </p:cNvPr>
          <p:cNvSpPr/>
          <p:nvPr/>
        </p:nvSpPr>
        <p:spPr>
          <a:xfrm>
            <a:off x="7305269" y="2438118"/>
            <a:ext cx="630396" cy="9012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favorable    </a:t>
            </a:r>
          </a:p>
        </p:txBody>
      </p:sp>
      <p:sp>
        <p:nvSpPr>
          <p:cNvPr id="232" name="tx205">
            <a:extLst>
              <a:ext uri="{FF2B5EF4-FFF2-40B4-BE49-F238E27FC236}">
                <a16:creationId xmlns:a16="http://schemas.microsoft.com/office/drawing/2014/main" id="{1C90F120-CC0D-F5DD-B779-5BFA300D4005}"/>
              </a:ext>
            </a:extLst>
          </p:cNvPr>
          <p:cNvSpPr/>
          <p:nvPr/>
        </p:nvSpPr>
        <p:spPr>
          <a:xfrm>
            <a:off x="8481910" y="2355441"/>
            <a:ext cx="1072819" cy="9012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Much less favorable</a:t>
            </a:r>
          </a:p>
        </p:txBody>
      </p:sp>
      <p:grpSp>
        <p:nvGrpSpPr>
          <p:cNvPr id="233" name="Group 232">
            <a:extLst>
              <a:ext uri="{FF2B5EF4-FFF2-40B4-BE49-F238E27FC236}">
                <a16:creationId xmlns:a16="http://schemas.microsoft.com/office/drawing/2014/main" id="{B30EC67D-202F-DEE7-E976-7748482ACAB7}"/>
              </a:ext>
            </a:extLst>
          </p:cNvPr>
          <p:cNvGrpSpPr/>
          <p:nvPr/>
        </p:nvGrpSpPr>
        <p:grpSpPr>
          <a:xfrm>
            <a:off x="2083629" y="2517431"/>
            <a:ext cx="8256014" cy="4173137"/>
            <a:chOff x="2559902" y="2461569"/>
            <a:chExt cx="8303059" cy="3883697"/>
          </a:xfrm>
        </p:grpSpPr>
        <p:sp>
          <p:nvSpPr>
            <p:cNvPr id="234" name="rc4">
              <a:extLst>
                <a:ext uri="{FF2B5EF4-FFF2-40B4-BE49-F238E27FC236}">
                  <a16:creationId xmlns:a16="http://schemas.microsoft.com/office/drawing/2014/main" id="{59CB9AE4-3F68-839F-B41E-DAE80E5CDD57}"/>
                </a:ext>
              </a:extLst>
            </p:cNvPr>
            <p:cNvSpPr/>
            <p:nvPr/>
          </p:nvSpPr>
          <p:spPr>
            <a:xfrm>
              <a:off x="2559902" y="2659410"/>
              <a:ext cx="1054904" cy="143892"/>
            </a:xfrm>
            <a:prstGeom prst="rect">
              <a:avLst/>
            </a:prstGeom>
            <a:solidFill>
              <a:srgbClr val="036061">
                <a:alpha val="100000"/>
              </a:srgbClr>
            </a:solidFill>
          </p:spPr>
          <p:txBody>
            <a:bodyPr/>
            <a:lstStyle/>
            <a:p>
              <a:endParaRPr dirty="0"/>
            </a:p>
          </p:txBody>
        </p:sp>
        <p:sp>
          <p:nvSpPr>
            <p:cNvPr id="235" name="rc5">
              <a:extLst>
                <a:ext uri="{FF2B5EF4-FFF2-40B4-BE49-F238E27FC236}">
                  <a16:creationId xmlns:a16="http://schemas.microsoft.com/office/drawing/2014/main" id="{BCDB08C3-FEB0-0A51-E6B0-1BC8BFD2C556}"/>
                </a:ext>
              </a:extLst>
            </p:cNvPr>
            <p:cNvSpPr/>
            <p:nvPr/>
          </p:nvSpPr>
          <p:spPr>
            <a:xfrm>
              <a:off x="3614807" y="2659410"/>
              <a:ext cx="2111489" cy="143892"/>
            </a:xfrm>
            <a:prstGeom prst="rect">
              <a:avLst/>
            </a:prstGeom>
            <a:solidFill>
              <a:srgbClr val="0DD6CC">
                <a:alpha val="100000"/>
              </a:srgbClr>
            </a:solidFill>
          </p:spPr>
          <p:txBody>
            <a:bodyPr/>
            <a:lstStyle/>
            <a:p>
              <a:endParaRPr dirty="0"/>
            </a:p>
          </p:txBody>
        </p:sp>
        <p:sp>
          <p:nvSpPr>
            <p:cNvPr id="236" name="rc6">
              <a:extLst>
                <a:ext uri="{FF2B5EF4-FFF2-40B4-BE49-F238E27FC236}">
                  <a16:creationId xmlns:a16="http://schemas.microsoft.com/office/drawing/2014/main" id="{67602E60-E9F9-C5B4-0EB5-11076746EB99}"/>
                </a:ext>
              </a:extLst>
            </p:cNvPr>
            <p:cNvSpPr/>
            <p:nvPr/>
          </p:nvSpPr>
          <p:spPr>
            <a:xfrm>
              <a:off x="5726296" y="2659410"/>
              <a:ext cx="4225546" cy="143892"/>
            </a:xfrm>
            <a:prstGeom prst="rect">
              <a:avLst/>
            </a:prstGeom>
            <a:solidFill>
              <a:srgbClr val="E2B124">
                <a:alpha val="100000"/>
              </a:srgbClr>
            </a:solidFill>
          </p:spPr>
          <p:txBody>
            <a:bodyPr/>
            <a:lstStyle/>
            <a:p>
              <a:endParaRPr dirty="0"/>
            </a:p>
          </p:txBody>
        </p:sp>
        <p:sp>
          <p:nvSpPr>
            <p:cNvPr id="237" name="rc7">
              <a:extLst>
                <a:ext uri="{FF2B5EF4-FFF2-40B4-BE49-F238E27FC236}">
                  <a16:creationId xmlns:a16="http://schemas.microsoft.com/office/drawing/2014/main" id="{7CB137A3-EC2F-41BC-9B06-F76E0B39CEE8}"/>
                </a:ext>
              </a:extLst>
            </p:cNvPr>
            <p:cNvSpPr/>
            <p:nvPr/>
          </p:nvSpPr>
          <p:spPr>
            <a:xfrm>
              <a:off x="9951842" y="2659410"/>
              <a:ext cx="438024" cy="143892"/>
            </a:xfrm>
            <a:prstGeom prst="rect">
              <a:avLst/>
            </a:prstGeom>
            <a:solidFill>
              <a:srgbClr val="E83237">
                <a:alpha val="100000"/>
              </a:srgbClr>
            </a:solidFill>
          </p:spPr>
          <p:txBody>
            <a:bodyPr/>
            <a:lstStyle/>
            <a:p>
              <a:endParaRPr dirty="0"/>
            </a:p>
          </p:txBody>
        </p:sp>
        <p:sp>
          <p:nvSpPr>
            <p:cNvPr id="238" name="rc8">
              <a:extLst>
                <a:ext uri="{FF2B5EF4-FFF2-40B4-BE49-F238E27FC236}">
                  <a16:creationId xmlns:a16="http://schemas.microsoft.com/office/drawing/2014/main" id="{4C906436-4312-311C-2B32-E4F840023155}"/>
                </a:ext>
              </a:extLst>
            </p:cNvPr>
            <p:cNvSpPr/>
            <p:nvPr/>
          </p:nvSpPr>
          <p:spPr>
            <a:xfrm>
              <a:off x="10389867" y="2659410"/>
              <a:ext cx="473094" cy="143892"/>
            </a:xfrm>
            <a:prstGeom prst="rect">
              <a:avLst/>
            </a:prstGeom>
            <a:solidFill>
              <a:srgbClr val="7F0E11">
                <a:alpha val="100000"/>
              </a:srgbClr>
            </a:solidFill>
          </p:spPr>
          <p:txBody>
            <a:bodyPr/>
            <a:lstStyle/>
            <a:p>
              <a:endParaRPr dirty="0"/>
            </a:p>
          </p:txBody>
        </p:sp>
        <p:sp>
          <p:nvSpPr>
            <p:cNvPr id="239" name="rc9">
              <a:extLst>
                <a:ext uri="{FF2B5EF4-FFF2-40B4-BE49-F238E27FC236}">
                  <a16:creationId xmlns:a16="http://schemas.microsoft.com/office/drawing/2014/main" id="{05154F84-72E3-EB54-EDEB-80A7C52E9807}"/>
                </a:ext>
              </a:extLst>
            </p:cNvPr>
            <p:cNvSpPr/>
            <p:nvPr/>
          </p:nvSpPr>
          <p:spPr>
            <a:xfrm>
              <a:off x="2559902" y="2880783"/>
              <a:ext cx="1384546" cy="143892"/>
            </a:xfrm>
            <a:prstGeom prst="rect">
              <a:avLst/>
            </a:prstGeom>
            <a:solidFill>
              <a:srgbClr val="036061">
                <a:alpha val="100000"/>
              </a:srgbClr>
            </a:solidFill>
          </p:spPr>
          <p:txBody>
            <a:bodyPr/>
            <a:lstStyle/>
            <a:p>
              <a:endParaRPr dirty="0"/>
            </a:p>
          </p:txBody>
        </p:sp>
        <p:sp>
          <p:nvSpPr>
            <p:cNvPr id="240" name="rc10">
              <a:extLst>
                <a:ext uri="{FF2B5EF4-FFF2-40B4-BE49-F238E27FC236}">
                  <a16:creationId xmlns:a16="http://schemas.microsoft.com/office/drawing/2014/main" id="{C8D76DCC-67A4-C170-1F97-0455981A1695}"/>
                </a:ext>
              </a:extLst>
            </p:cNvPr>
            <p:cNvSpPr/>
            <p:nvPr/>
          </p:nvSpPr>
          <p:spPr>
            <a:xfrm>
              <a:off x="3944448" y="2880783"/>
              <a:ext cx="2138593" cy="143892"/>
            </a:xfrm>
            <a:prstGeom prst="rect">
              <a:avLst/>
            </a:prstGeom>
            <a:solidFill>
              <a:srgbClr val="0DD6CC">
                <a:alpha val="100000"/>
              </a:srgbClr>
            </a:solidFill>
          </p:spPr>
          <p:txBody>
            <a:bodyPr/>
            <a:lstStyle/>
            <a:p>
              <a:endParaRPr dirty="0"/>
            </a:p>
          </p:txBody>
        </p:sp>
        <p:sp>
          <p:nvSpPr>
            <p:cNvPr id="241" name="rc11">
              <a:extLst>
                <a:ext uri="{FF2B5EF4-FFF2-40B4-BE49-F238E27FC236}">
                  <a16:creationId xmlns:a16="http://schemas.microsoft.com/office/drawing/2014/main" id="{9F248470-ED56-1140-1DF5-3F2E5023730C}"/>
                </a:ext>
              </a:extLst>
            </p:cNvPr>
            <p:cNvSpPr/>
            <p:nvPr/>
          </p:nvSpPr>
          <p:spPr>
            <a:xfrm>
              <a:off x="6083042" y="2880783"/>
              <a:ext cx="3861642" cy="143892"/>
            </a:xfrm>
            <a:prstGeom prst="rect">
              <a:avLst/>
            </a:prstGeom>
            <a:solidFill>
              <a:srgbClr val="E2B124">
                <a:alpha val="100000"/>
              </a:srgbClr>
            </a:solidFill>
          </p:spPr>
          <p:txBody>
            <a:bodyPr/>
            <a:lstStyle/>
            <a:p>
              <a:endParaRPr dirty="0"/>
            </a:p>
          </p:txBody>
        </p:sp>
        <p:sp>
          <p:nvSpPr>
            <p:cNvPr id="242" name="rc12">
              <a:extLst>
                <a:ext uri="{FF2B5EF4-FFF2-40B4-BE49-F238E27FC236}">
                  <a16:creationId xmlns:a16="http://schemas.microsoft.com/office/drawing/2014/main" id="{9E341B0A-D2E7-1BD6-A60F-4733F82541DF}"/>
                </a:ext>
              </a:extLst>
            </p:cNvPr>
            <p:cNvSpPr/>
            <p:nvPr/>
          </p:nvSpPr>
          <p:spPr>
            <a:xfrm>
              <a:off x="9944685" y="2880783"/>
              <a:ext cx="423479" cy="143892"/>
            </a:xfrm>
            <a:prstGeom prst="rect">
              <a:avLst/>
            </a:prstGeom>
            <a:solidFill>
              <a:srgbClr val="E83237">
                <a:alpha val="100000"/>
              </a:srgbClr>
            </a:solidFill>
          </p:spPr>
          <p:txBody>
            <a:bodyPr/>
            <a:lstStyle/>
            <a:p>
              <a:endParaRPr dirty="0"/>
            </a:p>
          </p:txBody>
        </p:sp>
        <p:sp>
          <p:nvSpPr>
            <p:cNvPr id="243" name="rc13">
              <a:extLst>
                <a:ext uri="{FF2B5EF4-FFF2-40B4-BE49-F238E27FC236}">
                  <a16:creationId xmlns:a16="http://schemas.microsoft.com/office/drawing/2014/main" id="{6C754436-F401-57AC-6440-375922F01E3D}"/>
                </a:ext>
              </a:extLst>
            </p:cNvPr>
            <p:cNvSpPr/>
            <p:nvPr/>
          </p:nvSpPr>
          <p:spPr>
            <a:xfrm>
              <a:off x="10368165" y="2880783"/>
              <a:ext cx="494796" cy="143892"/>
            </a:xfrm>
            <a:prstGeom prst="rect">
              <a:avLst/>
            </a:prstGeom>
            <a:solidFill>
              <a:srgbClr val="7F0E11">
                <a:alpha val="100000"/>
              </a:srgbClr>
            </a:solidFill>
          </p:spPr>
          <p:txBody>
            <a:bodyPr/>
            <a:lstStyle/>
            <a:p>
              <a:endParaRPr dirty="0"/>
            </a:p>
          </p:txBody>
        </p:sp>
        <p:sp>
          <p:nvSpPr>
            <p:cNvPr id="244" name="rc14">
              <a:extLst>
                <a:ext uri="{FF2B5EF4-FFF2-40B4-BE49-F238E27FC236}">
                  <a16:creationId xmlns:a16="http://schemas.microsoft.com/office/drawing/2014/main" id="{DBAB580D-EF56-0D12-D5BE-FEC358CD98A4}"/>
                </a:ext>
              </a:extLst>
            </p:cNvPr>
            <p:cNvSpPr/>
            <p:nvPr/>
          </p:nvSpPr>
          <p:spPr>
            <a:xfrm>
              <a:off x="2559902" y="3102156"/>
              <a:ext cx="726647" cy="143892"/>
            </a:xfrm>
            <a:prstGeom prst="rect">
              <a:avLst/>
            </a:prstGeom>
            <a:solidFill>
              <a:srgbClr val="036061">
                <a:alpha val="100000"/>
              </a:srgbClr>
            </a:solidFill>
          </p:spPr>
          <p:txBody>
            <a:bodyPr/>
            <a:lstStyle/>
            <a:p>
              <a:endParaRPr dirty="0"/>
            </a:p>
          </p:txBody>
        </p:sp>
        <p:sp>
          <p:nvSpPr>
            <p:cNvPr id="245" name="rc15">
              <a:extLst>
                <a:ext uri="{FF2B5EF4-FFF2-40B4-BE49-F238E27FC236}">
                  <a16:creationId xmlns:a16="http://schemas.microsoft.com/office/drawing/2014/main" id="{0429921C-2BD1-11BA-124E-7E94337021C5}"/>
                </a:ext>
              </a:extLst>
            </p:cNvPr>
            <p:cNvSpPr/>
            <p:nvPr/>
          </p:nvSpPr>
          <p:spPr>
            <a:xfrm>
              <a:off x="3286549" y="3102156"/>
              <a:ext cx="2103856" cy="143892"/>
            </a:xfrm>
            <a:prstGeom prst="rect">
              <a:avLst/>
            </a:prstGeom>
            <a:solidFill>
              <a:srgbClr val="0DD6CC">
                <a:alpha val="100000"/>
              </a:srgbClr>
            </a:solidFill>
          </p:spPr>
          <p:txBody>
            <a:bodyPr/>
            <a:lstStyle/>
            <a:p>
              <a:endParaRPr dirty="0"/>
            </a:p>
          </p:txBody>
        </p:sp>
        <p:sp>
          <p:nvSpPr>
            <p:cNvPr id="246" name="rc16">
              <a:extLst>
                <a:ext uri="{FF2B5EF4-FFF2-40B4-BE49-F238E27FC236}">
                  <a16:creationId xmlns:a16="http://schemas.microsoft.com/office/drawing/2014/main" id="{AADCDD80-2A56-705A-417E-AE6850141F65}"/>
                </a:ext>
              </a:extLst>
            </p:cNvPr>
            <p:cNvSpPr/>
            <p:nvPr/>
          </p:nvSpPr>
          <p:spPr>
            <a:xfrm>
              <a:off x="5390406" y="3102156"/>
              <a:ext cx="4582655" cy="143892"/>
            </a:xfrm>
            <a:prstGeom prst="rect">
              <a:avLst/>
            </a:prstGeom>
            <a:solidFill>
              <a:srgbClr val="E2B124">
                <a:alpha val="100000"/>
              </a:srgbClr>
            </a:solidFill>
          </p:spPr>
          <p:txBody>
            <a:bodyPr/>
            <a:lstStyle/>
            <a:p>
              <a:endParaRPr dirty="0"/>
            </a:p>
          </p:txBody>
        </p:sp>
        <p:sp>
          <p:nvSpPr>
            <p:cNvPr id="247" name="rc17">
              <a:extLst>
                <a:ext uri="{FF2B5EF4-FFF2-40B4-BE49-F238E27FC236}">
                  <a16:creationId xmlns:a16="http://schemas.microsoft.com/office/drawing/2014/main" id="{B5EAE430-716F-6732-A935-9B18724218FB}"/>
                </a:ext>
              </a:extLst>
            </p:cNvPr>
            <p:cNvSpPr/>
            <p:nvPr/>
          </p:nvSpPr>
          <p:spPr>
            <a:xfrm>
              <a:off x="9973061" y="3102156"/>
              <a:ext cx="450343" cy="143892"/>
            </a:xfrm>
            <a:prstGeom prst="rect">
              <a:avLst/>
            </a:prstGeom>
            <a:solidFill>
              <a:srgbClr val="E83237">
                <a:alpha val="100000"/>
              </a:srgbClr>
            </a:solidFill>
          </p:spPr>
          <p:txBody>
            <a:bodyPr/>
            <a:lstStyle/>
            <a:p>
              <a:endParaRPr dirty="0"/>
            </a:p>
          </p:txBody>
        </p:sp>
        <p:sp>
          <p:nvSpPr>
            <p:cNvPr id="248" name="rc18">
              <a:extLst>
                <a:ext uri="{FF2B5EF4-FFF2-40B4-BE49-F238E27FC236}">
                  <a16:creationId xmlns:a16="http://schemas.microsoft.com/office/drawing/2014/main" id="{78E01376-1F16-943D-693A-97FEF7B9C010}"/>
                </a:ext>
              </a:extLst>
            </p:cNvPr>
            <p:cNvSpPr/>
            <p:nvPr/>
          </p:nvSpPr>
          <p:spPr>
            <a:xfrm>
              <a:off x="10423404" y="3102156"/>
              <a:ext cx="439557" cy="143892"/>
            </a:xfrm>
            <a:prstGeom prst="rect">
              <a:avLst/>
            </a:prstGeom>
            <a:solidFill>
              <a:srgbClr val="7F0E11">
                <a:alpha val="100000"/>
              </a:srgbClr>
            </a:solidFill>
          </p:spPr>
          <p:txBody>
            <a:bodyPr/>
            <a:lstStyle/>
            <a:p>
              <a:endParaRPr dirty="0"/>
            </a:p>
          </p:txBody>
        </p:sp>
        <p:sp>
          <p:nvSpPr>
            <p:cNvPr id="249" name="rc19">
              <a:extLst>
                <a:ext uri="{FF2B5EF4-FFF2-40B4-BE49-F238E27FC236}">
                  <a16:creationId xmlns:a16="http://schemas.microsoft.com/office/drawing/2014/main" id="{47B21051-87F1-B797-6D5F-2ED23FCC2854}"/>
                </a:ext>
              </a:extLst>
            </p:cNvPr>
            <p:cNvSpPr/>
            <p:nvPr/>
          </p:nvSpPr>
          <p:spPr>
            <a:xfrm>
              <a:off x="2559902" y="3323528"/>
              <a:ext cx="945863" cy="143892"/>
            </a:xfrm>
            <a:prstGeom prst="rect">
              <a:avLst/>
            </a:prstGeom>
            <a:solidFill>
              <a:srgbClr val="036061">
                <a:alpha val="100000"/>
              </a:srgbClr>
            </a:solidFill>
          </p:spPr>
          <p:txBody>
            <a:bodyPr/>
            <a:lstStyle/>
            <a:p>
              <a:endParaRPr dirty="0"/>
            </a:p>
          </p:txBody>
        </p:sp>
        <p:sp>
          <p:nvSpPr>
            <p:cNvPr id="250" name="rc20">
              <a:extLst>
                <a:ext uri="{FF2B5EF4-FFF2-40B4-BE49-F238E27FC236}">
                  <a16:creationId xmlns:a16="http://schemas.microsoft.com/office/drawing/2014/main" id="{883AC7F8-8DC8-5ADD-B4B7-0E8DA03EBA47}"/>
                </a:ext>
              </a:extLst>
            </p:cNvPr>
            <p:cNvSpPr/>
            <p:nvPr/>
          </p:nvSpPr>
          <p:spPr>
            <a:xfrm>
              <a:off x="3505765" y="3323528"/>
              <a:ext cx="3241778" cy="143892"/>
            </a:xfrm>
            <a:prstGeom prst="rect">
              <a:avLst/>
            </a:prstGeom>
            <a:solidFill>
              <a:srgbClr val="0DD6CC">
                <a:alpha val="100000"/>
              </a:srgbClr>
            </a:solidFill>
          </p:spPr>
          <p:txBody>
            <a:bodyPr/>
            <a:lstStyle/>
            <a:p>
              <a:endParaRPr dirty="0"/>
            </a:p>
          </p:txBody>
        </p:sp>
        <p:sp>
          <p:nvSpPr>
            <p:cNvPr id="251" name="rc21">
              <a:extLst>
                <a:ext uri="{FF2B5EF4-FFF2-40B4-BE49-F238E27FC236}">
                  <a16:creationId xmlns:a16="http://schemas.microsoft.com/office/drawing/2014/main" id="{B7A37D0C-88F6-FA50-9C9C-DE5C156A10EA}"/>
                </a:ext>
              </a:extLst>
            </p:cNvPr>
            <p:cNvSpPr/>
            <p:nvPr/>
          </p:nvSpPr>
          <p:spPr>
            <a:xfrm>
              <a:off x="6747543" y="3323528"/>
              <a:ext cx="3162376" cy="143892"/>
            </a:xfrm>
            <a:prstGeom prst="rect">
              <a:avLst/>
            </a:prstGeom>
            <a:solidFill>
              <a:srgbClr val="E2B124">
                <a:alpha val="100000"/>
              </a:srgbClr>
            </a:solidFill>
          </p:spPr>
          <p:txBody>
            <a:bodyPr/>
            <a:lstStyle/>
            <a:p>
              <a:endParaRPr dirty="0"/>
            </a:p>
          </p:txBody>
        </p:sp>
        <p:sp>
          <p:nvSpPr>
            <p:cNvPr id="252" name="rc22">
              <a:extLst>
                <a:ext uri="{FF2B5EF4-FFF2-40B4-BE49-F238E27FC236}">
                  <a16:creationId xmlns:a16="http://schemas.microsoft.com/office/drawing/2014/main" id="{061C4326-9D97-6FD8-661F-F83D7A8BF837}"/>
                </a:ext>
              </a:extLst>
            </p:cNvPr>
            <p:cNvSpPr/>
            <p:nvPr/>
          </p:nvSpPr>
          <p:spPr>
            <a:xfrm>
              <a:off x="9909920" y="3323528"/>
              <a:ext cx="575392" cy="143892"/>
            </a:xfrm>
            <a:prstGeom prst="rect">
              <a:avLst/>
            </a:prstGeom>
            <a:solidFill>
              <a:srgbClr val="E83237">
                <a:alpha val="100000"/>
              </a:srgbClr>
            </a:solidFill>
          </p:spPr>
          <p:txBody>
            <a:bodyPr/>
            <a:lstStyle/>
            <a:p>
              <a:endParaRPr dirty="0"/>
            </a:p>
          </p:txBody>
        </p:sp>
        <p:sp>
          <p:nvSpPr>
            <p:cNvPr id="253" name="rc23">
              <a:extLst>
                <a:ext uri="{FF2B5EF4-FFF2-40B4-BE49-F238E27FC236}">
                  <a16:creationId xmlns:a16="http://schemas.microsoft.com/office/drawing/2014/main" id="{D0A7AEC8-1236-E60D-EBD9-B75CA5F33295}"/>
                </a:ext>
              </a:extLst>
            </p:cNvPr>
            <p:cNvSpPr/>
            <p:nvPr/>
          </p:nvSpPr>
          <p:spPr>
            <a:xfrm>
              <a:off x="10485312" y="3323528"/>
              <a:ext cx="377649" cy="143892"/>
            </a:xfrm>
            <a:prstGeom prst="rect">
              <a:avLst/>
            </a:prstGeom>
            <a:solidFill>
              <a:srgbClr val="7F0E11">
                <a:alpha val="100000"/>
              </a:srgbClr>
            </a:solidFill>
          </p:spPr>
          <p:txBody>
            <a:bodyPr/>
            <a:lstStyle/>
            <a:p>
              <a:endParaRPr dirty="0"/>
            </a:p>
          </p:txBody>
        </p:sp>
        <p:sp>
          <p:nvSpPr>
            <p:cNvPr id="254" name="rc24">
              <a:extLst>
                <a:ext uri="{FF2B5EF4-FFF2-40B4-BE49-F238E27FC236}">
                  <a16:creationId xmlns:a16="http://schemas.microsoft.com/office/drawing/2014/main" id="{AF15ACFF-0314-81DC-2BF1-FC96CA031349}"/>
                </a:ext>
              </a:extLst>
            </p:cNvPr>
            <p:cNvSpPr/>
            <p:nvPr/>
          </p:nvSpPr>
          <p:spPr>
            <a:xfrm>
              <a:off x="2559902" y="3544901"/>
              <a:ext cx="1731382" cy="143892"/>
            </a:xfrm>
            <a:prstGeom prst="rect">
              <a:avLst/>
            </a:prstGeom>
            <a:solidFill>
              <a:srgbClr val="036061">
                <a:alpha val="100000"/>
              </a:srgbClr>
            </a:solidFill>
          </p:spPr>
          <p:txBody>
            <a:bodyPr/>
            <a:lstStyle/>
            <a:p>
              <a:endParaRPr dirty="0"/>
            </a:p>
          </p:txBody>
        </p:sp>
        <p:sp>
          <p:nvSpPr>
            <p:cNvPr id="255" name="rc25">
              <a:extLst>
                <a:ext uri="{FF2B5EF4-FFF2-40B4-BE49-F238E27FC236}">
                  <a16:creationId xmlns:a16="http://schemas.microsoft.com/office/drawing/2014/main" id="{97F5DFA6-C0AE-BD39-4162-2EFBEC95D2B1}"/>
                </a:ext>
              </a:extLst>
            </p:cNvPr>
            <p:cNvSpPr/>
            <p:nvPr/>
          </p:nvSpPr>
          <p:spPr>
            <a:xfrm>
              <a:off x="4291284" y="3544901"/>
              <a:ext cx="2027786" cy="143892"/>
            </a:xfrm>
            <a:prstGeom prst="rect">
              <a:avLst/>
            </a:prstGeom>
            <a:solidFill>
              <a:srgbClr val="0DD6CC">
                <a:alpha val="100000"/>
              </a:srgbClr>
            </a:solidFill>
          </p:spPr>
          <p:txBody>
            <a:bodyPr/>
            <a:lstStyle/>
            <a:p>
              <a:endParaRPr dirty="0"/>
            </a:p>
          </p:txBody>
        </p:sp>
        <p:sp>
          <p:nvSpPr>
            <p:cNvPr id="256" name="rc26">
              <a:extLst>
                <a:ext uri="{FF2B5EF4-FFF2-40B4-BE49-F238E27FC236}">
                  <a16:creationId xmlns:a16="http://schemas.microsoft.com/office/drawing/2014/main" id="{3116EAE4-86DC-F0F0-A494-6E37BF2030BD}"/>
                </a:ext>
              </a:extLst>
            </p:cNvPr>
            <p:cNvSpPr/>
            <p:nvPr/>
          </p:nvSpPr>
          <p:spPr>
            <a:xfrm>
              <a:off x="6319071" y="3544901"/>
              <a:ext cx="3868933" cy="143892"/>
            </a:xfrm>
            <a:prstGeom prst="rect">
              <a:avLst/>
            </a:prstGeom>
            <a:solidFill>
              <a:srgbClr val="E2B124">
                <a:alpha val="100000"/>
              </a:srgbClr>
            </a:solidFill>
          </p:spPr>
          <p:txBody>
            <a:bodyPr/>
            <a:lstStyle/>
            <a:p>
              <a:endParaRPr dirty="0"/>
            </a:p>
          </p:txBody>
        </p:sp>
        <p:sp>
          <p:nvSpPr>
            <p:cNvPr id="257" name="rc27">
              <a:extLst>
                <a:ext uri="{FF2B5EF4-FFF2-40B4-BE49-F238E27FC236}">
                  <a16:creationId xmlns:a16="http://schemas.microsoft.com/office/drawing/2014/main" id="{C9AEA229-D88C-6600-AD3D-11C9131E7A05}"/>
                </a:ext>
              </a:extLst>
            </p:cNvPr>
            <p:cNvSpPr/>
            <p:nvPr/>
          </p:nvSpPr>
          <p:spPr>
            <a:xfrm>
              <a:off x="10188004" y="3544901"/>
              <a:ext cx="286135" cy="143892"/>
            </a:xfrm>
            <a:prstGeom prst="rect">
              <a:avLst/>
            </a:prstGeom>
            <a:solidFill>
              <a:srgbClr val="E83237">
                <a:alpha val="100000"/>
              </a:srgbClr>
            </a:solidFill>
          </p:spPr>
          <p:txBody>
            <a:bodyPr/>
            <a:lstStyle/>
            <a:p>
              <a:endParaRPr dirty="0"/>
            </a:p>
          </p:txBody>
        </p:sp>
        <p:sp>
          <p:nvSpPr>
            <p:cNvPr id="258" name="rc28">
              <a:extLst>
                <a:ext uri="{FF2B5EF4-FFF2-40B4-BE49-F238E27FC236}">
                  <a16:creationId xmlns:a16="http://schemas.microsoft.com/office/drawing/2014/main" id="{DC589D5B-AA75-F203-DD07-FF1A37066DB6}"/>
                </a:ext>
              </a:extLst>
            </p:cNvPr>
            <p:cNvSpPr/>
            <p:nvPr/>
          </p:nvSpPr>
          <p:spPr>
            <a:xfrm>
              <a:off x="10474139" y="3544901"/>
              <a:ext cx="388822" cy="143892"/>
            </a:xfrm>
            <a:prstGeom prst="rect">
              <a:avLst/>
            </a:prstGeom>
            <a:solidFill>
              <a:srgbClr val="7F0E11">
                <a:alpha val="100000"/>
              </a:srgbClr>
            </a:solidFill>
          </p:spPr>
          <p:txBody>
            <a:bodyPr/>
            <a:lstStyle/>
            <a:p>
              <a:endParaRPr dirty="0"/>
            </a:p>
          </p:txBody>
        </p:sp>
        <p:sp>
          <p:nvSpPr>
            <p:cNvPr id="259" name="rc29">
              <a:extLst>
                <a:ext uri="{FF2B5EF4-FFF2-40B4-BE49-F238E27FC236}">
                  <a16:creationId xmlns:a16="http://schemas.microsoft.com/office/drawing/2014/main" id="{80323BEB-9B2E-BA0A-3585-1730952B55C2}"/>
                </a:ext>
              </a:extLst>
            </p:cNvPr>
            <p:cNvSpPr/>
            <p:nvPr/>
          </p:nvSpPr>
          <p:spPr>
            <a:xfrm>
              <a:off x="2559902" y="3766274"/>
              <a:ext cx="916142" cy="143892"/>
            </a:xfrm>
            <a:prstGeom prst="rect">
              <a:avLst/>
            </a:prstGeom>
            <a:solidFill>
              <a:srgbClr val="036061">
                <a:alpha val="100000"/>
              </a:srgbClr>
            </a:solidFill>
          </p:spPr>
          <p:txBody>
            <a:bodyPr/>
            <a:lstStyle/>
            <a:p>
              <a:endParaRPr dirty="0"/>
            </a:p>
          </p:txBody>
        </p:sp>
        <p:sp>
          <p:nvSpPr>
            <p:cNvPr id="260" name="rc30">
              <a:extLst>
                <a:ext uri="{FF2B5EF4-FFF2-40B4-BE49-F238E27FC236}">
                  <a16:creationId xmlns:a16="http://schemas.microsoft.com/office/drawing/2014/main" id="{42845938-515C-C7C9-30A5-B39944FD17CE}"/>
                </a:ext>
              </a:extLst>
            </p:cNvPr>
            <p:cNvSpPr/>
            <p:nvPr/>
          </p:nvSpPr>
          <p:spPr>
            <a:xfrm>
              <a:off x="3476044" y="3766274"/>
              <a:ext cx="1821415" cy="143892"/>
            </a:xfrm>
            <a:prstGeom prst="rect">
              <a:avLst/>
            </a:prstGeom>
            <a:solidFill>
              <a:srgbClr val="0DD6CC">
                <a:alpha val="100000"/>
              </a:srgbClr>
            </a:solidFill>
          </p:spPr>
          <p:txBody>
            <a:bodyPr/>
            <a:lstStyle/>
            <a:p>
              <a:endParaRPr dirty="0"/>
            </a:p>
          </p:txBody>
        </p:sp>
        <p:sp>
          <p:nvSpPr>
            <p:cNvPr id="261" name="rc31">
              <a:extLst>
                <a:ext uri="{FF2B5EF4-FFF2-40B4-BE49-F238E27FC236}">
                  <a16:creationId xmlns:a16="http://schemas.microsoft.com/office/drawing/2014/main" id="{D12B1989-21C4-3739-8D7D-810D46FFE00E}"/>
                </a:ext>
              </a:extLst>
            </p:cNvPr>
            <p:cNvSpPr/>
            <p:nvPr/>
          </p:nvSpPr>
          <p:spPr>
            <a:xfrm>
              <a:off x="5297460" y="3766274"/>
              <a:ext cx="4572417" cy="143892"/>
            </a:xfrm>
            <a:prstGeom prst="rect">
              <a:avLst/>
            </a:prstGeom>
            <a:solidFill>
              <a:srgbClr val="E2B124">
                <a:alpha val="100000"/>
              </a:srgbClr>
            </a:solidFill>
          </p:spPr>
          <p:txBody>
            <a:bodyPr/>
            <a:lstStyle/>
            <a:p>
              <a:endParaRPr dirty="0"/>
            </a:p>
          </p:txBody>
        </p:sp>
        <p:sp>
          <p:nvSpPr>
            <p:cNvPr id="262" name="rc32">
              <a:extLst>
                <a:ext uri="{FF2B5EF4-FFF2-40B4-BE49-F238E27FC236}">
                  <a16:creationId xmlns:a16="http://schemas.microsoft.com/office/drawing/2014/main" id="{5E742364-FA9A-3F88-8E96-2383EBDCAE96}"/>
                </a:ext>
              </a:extLst>
            </p:cNvPr>
            <p:cNvSpPr/>
            <p:nvPr/>
          </p:nvSpPr>
          <p:spPr>
            <a:xfrm>
              <a:off x="9869878" y="3766274"/>
              <a:ext cx="441624" cy="143892"/>
            </a:xfrm>
            <a:prstGeom prst="rect">
              <a:avLst/>
            </a:prstGeom>
            <a:solidFill>
              <a:srgbClr val="E83237">
                <a:alpha val="100000"/>
              </a:srgbClr>
            </a:solidFill>
          </p:spPr>
          <p:txBody>
            <a:bodyPr/>
            <a:lstStyle/>
            <a:p>
              <a:endParaRPr dirty="0"/>
            </a:p>
          </p:txBody>
        </p:sp>
        <p:sp>
          <p:nvSpPr>
            <p:cNvPr id="263" name="rc33">
              <a:extLst>
                <a:ext uri="{FF2B5EF4-FFF2-40B4-BE49-F238E27FC236}">
                  <a16:creationId xmlns:a16="http://schemas.microsoft.com/office/drawing/2014/main" id="{48728ECF-9D72-021D-ECE7-BCB701A7F952}"/>
                </a:ext>
              </a:extLst>
            </p:cNvPr>
            <p:cNvSpPr/>
            <p:nvPr/>
          </p:nvSpPr>
          <p:spPr>
            <a:xfrm>
              <a:off x="10311503" y="3766274"/>
              <a:ext cx="551458" cy="143892"/>
            </a:xfrm>
            <a:prstGeom prst="rect">
              <a:avLst/>
            </a:prstGeom>
            <a:solidFill>
              <a:srgbClr val="7F0E11">
                <a:alpha val="100000"/>
              </a:srgbClr>
            </a:solidFill>
          </p:spPr>
          <p:txBody>
            <a:bodyPr/>
            <a:lstStyle/>
            <a:p>
              <a:endParaRPr dirty="0"/>
            </a:p>
          </p:txBody>
        </p:sp>
        <p:sp>
          <p:nvSpPr>
            <p:cNvPr id="264" name="rc34">
              <a:extLst>
                <a:ext uri="{FF2B5EF4-FFF2-40B4-BE49-F238E27FC236}">
                  <a16:creationId xmlns:a16="http://schemas.microsoft.com/office/drawing/2014/main" id="{10B33A6F-DB04-1C60-EA16-968CE2A9AEAA}"/>
                </a:ext>
              </a:extLst>
            </p:cNvPr>
            <p:cNvSpPr/>
            <p:nvPr/>
          </p:nvSpPr>
          <p:spPr>
            <a:xfrm>
              <a:off x="2559902" y="3987647"/>
              <a:ext cx="268688" cy="143892"/>
            </a:xfrm>
            <a:prstGeom prst="rect">
              <a:avLst/>
            </a:prstGeom>
            <a:solidFill>
              <a:srgbClr val="036061">
                <a:alpha val="100000"/>
              </a:srgbClr>
            </a:solidFill>
          </p:spPr>
          <p:txBody>
            <a:bodyPr/>
            <a:lstStyle/>
            <a:p>
              <a:endParaRPr dirty="0"/>
            </a:p>
          </p:txBody>
        </p:sp>
        <p:sp>
          <p:nvSpPr>
            <p:cNvPr id="265" name="rc35">
              <a:extLst>
                <a:ext uri="{FF2B5EF4-FFF2-40B4-BE49-F238E27FC236}">
                  <a16:creationId xmlns:a16="http://schemas.microsoft.com/office/drawing/2014/main" id="{6AA5130E-7FBE-E6E5-47AE-89A908F9EA0A}"/>
                </a:ext>
              </a:extLst>
            </p:cNvPr>
            <p:cNvSpPr/>
            <p:nvPr/>
          </p:nvSpPr>
          <p:spPr>
            <a:xfrm>
              <a:off x="2828590" y="3987647"/>
              <a:ext cx="1387920" cy="143892"/>
            </a:xfrm>
            <a:prstGeom prst="rect">
              <a:avLst/>
            </a:prstGeom>
            <a:solidFill>
              <a:srgbClr val="0DD6CC">
                <a:alpha val="100000"/>
              </a:srgbClr>
            </a:solidFill>
          </p:spPr>
          <p:txBody>
            <a:bodyPr/>
            <a:lstStyle/>
            <a:p>
              <a:endParaRPr dirty="0"/>
            </a:p>
          </p:txBody>
        </p:sp>
        <p:sp>
          <p:nvSpPr>
            <p:cNvPr id="266" name="rc36">
              <a:extLst>
                <a:ext uri="{FF2B5EF4-FFF2-40B4-BE49-F238E27FC236}">
                  <a16:creationId xmlns:a16="http://schemas.microsoft.com/office/drawing/2014/main" id="{28D951C1-1B89-EAC0-8B97-E9FA8E015DA8}"/>
                </a:ext>
              </a:extLst>
            </p:cNvPr>
            <p:cNvSpPr/>
            <p:nvPr/>
          </p:nvSpPr>
          <p:spPr>
            <a:xfrm>
              <a:off x="4216511" y="3987647"/>
              <a:ext cx="5487997" cy="143892"/>
            </a:xfrm>
            <a:prstGeom prst="rect">
              <a:avLst/>
            </a:prstGeom>
            <a:solidFill>
              <a:srgbClr val="E2B124">
                <a:alpha val="100000"/>
              </a:srgbClr>
            </a:solidFill>
          </p:spPr>
          <p:txBody>
            <a:bodyPr/>
            <a:lstStyle/>
            <a:p>
              <a:endParaRPr dirty="0"/>
            </a:p>
          </p:txBody>
        </p:sp>
        <p:sp>
          <p:nvSpPr>
            <p:cNvPr id="267" name="rc37">
              <a:extLst>
                <a:ext uri="{FF2B5EF4-FFF2-40B4-BE49-F238E27FC236}">
                  <a16:creationId xmlns:a16="http://schemas.microsoft.com/office/drawing/2014/main" id="{BEDAE2EC-ABF0-6362-E3E4-6660C3A6EAD2}"/>
                </a:ext>
              </a:extLst>
            </p:cNvPr>
            <p:cNvSpPr/>
            <p:nvPr/>
          </p:nvSpPr>
          <p:spPr>
            <a:xfrm>
              <a:off x="9704508" y="3987647"/>
              <a:ext cx="529087" cy="143892"/>
            </a:xfrm>
            <a:prstGeom prst="rect">
              <a:avLst/>
            </a:prstGeom>
            <a:solidFill>
              <a:srgbClr val="E83237">
                <a:alpha val="100000"/>
              </a:srgbClr>
            </a:solidFill>
          </p:spPr>
          <p:txBody>
            <a:bodyPr/>
            <a:lstStyle/>
            <a:p>
              <a:endParaRPr dirty="0"/>
            </a:p>
          </p:txBody>
        </p:sp>
        <p:sp>
          <p:nvSpPr>
            <p:cNvPr id="268" name="rc38">
              <a:extLst>
                <a:ext uri="{FF2B5EF4-FFF2-40B4-BE49-F238E27FC236}">
                  <a16:creationId xmlns:a16="http://schemas.microsoft.com/office/drawing/2014/main" id="{ADCC6699-88A4-EDBD-4E03-EB553E7D7EA2}"/>
                </a:ext>
              </a:extLst>
            </p:cNvPr>
            <p:cNvSpPr/>
            <p:nvPr/>
          </p:nvSpPr>
          <p:spPr>
            <a:xfrm>
              <a:off x="10233596" y="3987647"/>
              <a:ext cx="629365" cy="143892"/>
            </a:xfrm>
            <a:prstGeom prst="rect">
              <a:avLst/>
            </a:prstGeom>
            <a:solidFill>
              <a:srgbClr val="7F0E11">
                <a:alpha val="100000"/>
              </a:srgbClr>
            </a:solidFill>
          </p:spPr>
          <p:txBody>
            <a:bodyPr/>
            <a:lstStyle/>
            <a:p>
              <a:endParaRPr dirty="0"/>
            </a:p>
          </p:txBody>
        </p:sp>
        <p:sp>
          <p:nvSpPr>
            <p:cNvPr id="269" name="rc39">
              <a:extLst>
                <a:ext uri="{FF2B5EF4-FFF2-40B4-BE49-F238E27FC236}">
                  <a16:creationId xmlns:a16="http://schemas.microsoft.com/office/drawing/2014/main" id="{8AB547D5-30E8-EA01-2082-20FAAAA6FDA5}"/>
                </a:ext>
              </a:extLst>
            </p:cNvPr>
            <p:cNvSpPr/>
            <p:nvPr/>
          </p:nvSpPr>
          <p:spPr>
            <a:xfrm>
              <a:off x="2559902" y="4209019"/>
              <a:ext cx="1059874" cy="143892"/>
            </a:xfrm>
            <a:prstGeom prst="rect">
              <a:avLst/>
            </a:prstGeom>
            <a:solidFill>
              <a:srgbClr val="036061">
                <a:alpha val="100000"/>
              </a:srgbClr>
            </a:solidFill>
          </p:spPr>
          <p:txBody>
            <a:bodyPr/>
            <a:lstStyle/>
            <a:p>
              <a:endParaRPr dirty="0"/>
            </a:p>
          </p:txBody>
        </p:sp>
        <p:sp>
          <p:nvSpPr>
            <p:cNvPr id="270" name="rc40">
              <a:extLst>
                <a:ext uri="{FF2B5EF4-FFF2-40B4-BE49-F238E27FC236}">
                  <a16:creationId xmlns:a16="http://schemas.microsoft.com/office/drawing/2014/main" id="{9CC966EB-E6A6-A128-45B1-8DEEF81B6EA9}"/>
                </a:ext>
              </a:extLst>
            </p:cNvPr>
            <p:cNvSpPr/>
            <p:nvPr/>
          </p:nvSpPr>
          <p:spPr>
            <a:xfrm>
              <a:off x="3619777" y="4209019"/>
              <a:ext cx="1961469" cy="143892"/>
            </a:xfrm>
            <a:prstGeom prst="rect">
              <a:avLst/>
            </a:prstGeom>
            <a:solidFill>
              <a:srgbClr val="0DD6CC">
                <a:alpha val="100000"/>
              </a:srgbClr>
            </a:solidFill>
          </p:spPr>
          <p:txBody>
            <a:bodyPr/>
            <a:lstStyle/>
            <a:p>
              <a:endParaRPr dirty="0"/>
            </a:p>
          </p:txBody>
        </p:sp>
        <p:sp>
          <p:nvSpPr>
            <p:cNvPr id="271" name="rc41">
              <a:extLst>
                <a:ext uri="{FF2B5EF4-FFF2-40B4-BE49-F238E27FC236}">
                  <a16:creationId xmlns:a16="http://schemas.microsoft.com/office/drawing/2014/main" id="{D1E2E37F-04E6-0F19-5B28-E8CDC517CA5B}"/>
                </a:ext>
              </a:extLst>
            </p:cNvPr>
            <p:cNvSpPr/>
            <p:nvPr/>
          </p:nvSpPr>
          <p:spPr>
            <a:xfrm>
              <a:off x="5581246" y="4209019"/>
              <a:ext cx="4375950" cy="143892"/>
            </a:xfrm>
            <a:prstGeom prst="rect">
              <a:avLst/>
            </a:prstGeom>
            <a:solidFill>
              <a:srgbClr val="E2B124">
                <a:alpha val="100000"/>
              </a:srgbClr>
            </a:solidFill>
          </p:spPr>
          <p:txBody>
            <a:bodyPr/>
            <a:lstStyle/>
            <a:p>
              <a:endParaRPr dirty="0"/>
            </a:p>
          </p:txBody>
        </p:sp>
        <p:sp>
          <p:nvSpPr>
            <p:cNvPr id="272" name="rc42">
              <a:extLst>
                <a:ext uri="{FF2B5EF4-FFF2-40B4-BE49-F238E27FC236}">
                  <a16:creationId xmlns:a16="http://schemas.microsoft.com/office/drawing/2014/main" id="{E974D389-D493-0DDD-5AC6-BD273A12F16E}"/>
                </a:ext>
              </a:extLst>
            </p:cNvPr>
            <p:cNvSpPr/>
            <p:nvPr/>
          </p:nvSpPr>
          <p:spPr>
            <a:xfrm>
              <a:off x="9957197" y="4209019"/>
              <a:ext cx="413132" cy="143892"/>
            </a:xfrm>
            <a:prstGeom prst="rect">
              <a:avLst/>
            </a:prstGeom>
            <a:solidFill>
              <a:srgbClr val="E83237">
                <a:alpha val="100000"/>
              </a:srgbClr>
            </a:solidFill>
          </p:spPr>
          <p:txBody>
            <a:bodyPr/>
            <a:lstStyle/>
            <a:p>
              <a:endParaRPr dirty="0"/>
            </a:p>
          </p:txBody>
        </p:sp>
        <p:sp>
          <p:nvSpPr>
            <p:cNvPr id="273" name="rc43">
              <a:extLst>
                <a:ext uri="{FF2B5EF4-FFF2-40B4-BE49-F238E27FC236}">
                  <a16:creationId xmlns:a16="http://schemas.microsoft.com/office/drawing/2014/main" id="{078B2085-0843-F562-B6C4-B4476933869A}"/>
                </a:ext>
              </a:extLst>
            </p:cNvPr>
            <p:cNvSpPr/>
            <p:nvPr/>
          </p:nvSpPr>
          <p:spPr>
            <a:xfrm>
              <a:off x="10370330" y="4209019"/>
              <a:ext cx="492631" cy="143892"/>
            </a:xfrm>
            <a:prstGeom prst="rect">
              <a:avLst/>
            </a:prstGeom>
            <a:solidFill>
              <a:srgbClr val="7F0E11">
                <a:alpha val="100000"/>
              </a:srgbClr>
            </a:solidFill>
          </p:spPr>
          <p:txBody>
            <a:bodyPr/>
            <a:lstStyle/>
            <a:p>
              <a:endParaRPr dirty="0"/>
            </a:p>
          </p:txBody>
        </p:sp>
        <p:sp>
          <p:nvSpPr>
            <p:cNvPr id="274" name="rc44">
              <a:extLst>
                <a:ext uri="{FF2B5EF4-FFF2-40B4-BE49-F238E27FC236}">
                  <a16:creationId xmlns:a16="http://schemas.microsoft.com/office/drawing/2014/main" id="{1DE8A0FE-08D4-A0E6-BC4A-ACD5D44E2E7A}"/>
                </a:ext>
              </a:extLst>
            </p:cNvPr>
            <p:cNvSpPr/>
            <p:nvPr/>
          </p:nvSpPr>
          <p:spPr>
            <a:xfrm>
              <a:off x="2559902" y="4430392"/>
              <a:ext cx="1405080" cy="143892"/>
            </a:xfrm>
            <a:prstGeom prst="rect">
              <a:avLst/>
            </a:prstGeom>
            <a:solidFill>
              <a:srgbClr val="036061">
                <a:alpha val="100000"/>
              </a:srgbClr>
            </a:solidFill>
          </p:spPr>
          <p:txBody>
            <a:bodyPr/>
            <a:lstStyle/>
            <a:p>
              <a:endParaRPr dirty="0"/>
            </a:p>
          </p:txBody>
        </p:sp>
        <p:sp>
          <p:nvSpPr>
            <p:cNvPr id="275" name="rc45">
              <a:extLst>
                <a:ext uri="{FF2B5EF4-FFF2-40B4-BE49-F238E27FC236}">
                  <a16:creationId xmlns:a16="http://schemas.microsoft.com/office/drawing/2014/main" id="{004A31C3-3891-504C-2293-5181B099B7DA}"/>
                </a:ext>
              </a:extLst>
            </p:cNvPr>
            <p:cNvSpPr/>
            <p:nvPr/>
          </p:nvSpPr>
          <p:spPr>
            <a:xfrm>
              <a:off x="3964982" y="4430392"/>
              <a:ext cx="2795973" cy="143892"/>
            </a:xfrm>
            <a:prstGeom prst="rect">
              <a:avLst/>
            </a:prstGeom>
            <a:solidFill>
              <a:srgbClr val="0DD6CC">
                <a:alpha val="100000"/>
              </a:srgbClr>
            </a:solidFill>
          </p:spPr>
          <p:txBody>
            <a:bodyPr/>
            <a:lstStyle/>
            <a:p>
              <a:endParaRPr dirty="0"/>
            </a:p>
          </p:txBody>
        </p:sp>
        <p:sp>
          <p:nvSpPr>
            <p:cNvPr id="276" name="rc46">
              <a:extLst>
                <a:ext uri="{FF2B5EF4-FFF2-40B4-BE49-F238E27FC236}">
                  <a16:creationId xmlns:a16="http://schemas.microsoft.com/office/drawing/2014/main" id="{CC4E4EB0-F46D-9F4D-90D6-C26EEB22AB71}"/>
                </a:ext>
              </a:extLst>
            </p:cNvPr>
            <p:cNvSpPr/>
            <p:nvPr/>
          </p:nvSpPr>
          <p:spPr>
            <a:xfrm>
              <a:off x="6760956" y="4430392"/>
              <a:ext cx="3520583" cy="143892"/>
            </a:xfrm>
            <a:prstGeom prst="rect">
              <a:avLst/>
            </a:prstGeom>
            <a:solidFill>
              <a:srgbClr val="E2B124">
                <a:alpha val="100000"/>
              </a:srgbClr>
            </a:solidFill>
          </p:spPr>
          <p:txBody>
            <a:bodyPr/>
            <a:lstStyle/>
            <a:p>
              <a:endParaRPr dirty="0"/>
            </a:p>
          </p:txBody>
        </p:sp>
        <p:sp>
          <p:nvSpPr>
            <p:cNvPr id="277" name="rc47">
              <a:extLst>
                <a:ext uri="{FF2B5EF4-FFF2-40B4-BE49-F238E27FC236}">
                  <a16:creationId xmlns:a16="http://schemas.microsoft.com/office/drawing/2014/main" id="{AC297B8C-2B6B-23F0-D72A-1C34EA924BBC}"/>
                </a:ext>
              </a:extLst>
            </p:cNvPr>
            <p:cNvSpPr/>
            <p:nvPr/>
          </p:nvSpPr>
          <p:spPr>
            <a:xfrm>
              <a:off x="10281540" y="4430392"/>
              <a:ext cx="152908" cy="143892"/>
            </a:xfrm>
            <a:prstGeom prst="rect">
              <a:avLst/>
            </a:prstGeom>
            <a:solidFill>
              <a:srgbClr val="E83237">
                <a:alpha val="100000"/>
              </a:srgbClr>
            </a:solidFill>
          </p:spPr>
          <p:txBody>
            <a:bodyPr/>
            <a:lstStyle/>
            <a:p>
              <a:endParaRPr dirty="0"/>
            </a:p>
          </p:txBody>
        </p:sp>
        <p:sp>
          <p:nvSpPr>
            <p:cNvPr id="278" name="rc48">
              <a:extLst>
                <a:ext uri="{FF2B5EF4-FFF2-40B4-BE49-F238E27FC236}">
                  <a16:creationId xmlns:a16="http://schemas.microsoft.com/office/drawing/2014/main" id="{2E4FD48F-6396-BFEB-7B8A-458221C471D9}"/>
                </a:ext>
              </a:extLst>
            </p:cNvPr>
            <p:cNvSpPr/>
            <p:nvPr/>
          </p:nvSpPr>
          <p:spPr>
            <a:xfrm>
              <a:off x="10434449" y="4430392"/>
              <a:ext cx="428512" cy="143892"/>
            </a:xfrm>
            <a:prstGeom prst="rect">
              <a:avLst/>
            </a:prstGeom>
            <a:solidFill>
              <a:srgbClr val="7F0E11">
                <a:alpha val="100000"/>
              </a:srgbClr>
            </a:solidFill>
          </p:spPr>
          <p:txBody>
            <a:bodyPr/>
            <a:lstStyle/>
            <a:p>
              <a:endParaRPr dirty="0"/>
            </a:p>
          </p:txBody>
        </p:sp>
        <p:sp>
          <p:nvSpPr>
            <p:cNvPr id="279" name="rc49">
              <a:extLst>
                <a:ext uri="{FF2B5EF4-FFF2-40B4-BE49-F238E27FC236}">
                  <a16:creationId xmlns:a16="http://schemas.microsoft.com/office/drawing/2014/main" id="{6B3CDDFC-D1B9-5A73-6401-C772457FE3F8}"/>
                </a:ext>
              </a:extLst>
            </p:cNvPr>
            <p:cNvSpPr/>
            <p:nvPr/>
          </p:nvSpPr>
          <p:spPr>
            <a:xfrm>
              <a:off x="2559902" y="4651765"/>
              <a:ext cx="1498916" cy="143892"/>
            </a:xfrm>
            <a:prstGeom prst="rect">
              <a:avLst/>
            </a:prstGeom>
            <a:solidFill>
              <a:srgbClr val="036061">
                <a:alpha val="100000"/>
              </a:srgbClr>
            </a:solidFill>
          </p:spPr>
          <p:txBody>
            <a:bodyPr/>
            <a:lstStyle/>
            <a:p>
              <a:endParaRPr dirty="0"/>
            </a:p>
          </p:txBody>
        </p:sp>
        <p:sp>
          <p:nvSpPr>
            <p:cNvPr id="280" name="rc50">
              <a:extLst>
                <a:ext uri="{FF2B5EF4-FFF2-40B4-BE49-F238E27FC236}">
                  <a16:creationId xmlns:a16="http://schemas.microsoft.com/office/drawing/2014/main" id="{C2161839-1B9C-BC74-F1F5-407903FAFE80}"/>
                </a:ext>
              </a:extLst>
            </p:cNvPr>
            <p:cNvSpPr/>
            <p:nvPr/>
          </p:nvSpPr>
          <p:spPr>
            <a:xfrm>
              <a:off x="4058818" y="4651765"/>
              <a:ext cx="2351704" cy="143892"/>
            </a:xfrm>
            <a:prstGeom prst="rect">
              <a:avLst/>
            </a:prstGeom>
            <a:solidFill>
              <a:srgbClr val="0DD6CC">
                <a:alpha val="100000"/>
              </a:srgbClr>
            </a:solidFill>
          </p:spPr>
          <p:txBody>
            <a:bodyPr/>
            <a:lstStyle/>
            <a:p>
              <a:endParaRPr dirty="0"/>
            </a:p>
          </p:txBody>
        </p:sp>
        <p:sp>
          <p:nvSpPr>
            <p:cNvPr id="281" name="rc51">
              <a:extLst>
                <a:ext uri="{FF2B5EF4-FFF2-40B4-BE49-F238E27FC236}">
                  <a16:creationId xmlns:a16="http://schemas.microsoft.com/office/drawing/2014/main" id="{6AD3CF2A-67AA-D5C4-8BD4-6AC344B09537}"/>
                </a:ext>
              </a:extLst>
            </p:cNvPr>
            <p:cNvSpPr/>
            <p:nvPr/>
          </p:nvSpPr>
          <p:spPr>
            <a:xfrm>
              <a:off x="6410522" y="4651765"/>
              <a:ext cx="3185242" cy="143892"/>
            </a:xfrm>
            <a:prstGeom prst="rect">
              <a:avLst/>
            </a:prstGeom>
            <a:solidFill>
              <a:srgbClr val="E2B124">
                <a:alpha val="100000"/>
              </a:srgbClr>
            </a:solidFill>
          </p:spPr>
          <p:txBody>
            <a:bodyPr/>
            <a:lstStyle/>
            <a:p>
              <a:endParaRPr dirty="0"/>
            </a:p>
          </p:txBody>
        </p:sp>
        <p:sp>
          <p:nvSpPr>
            <p:cNvPr id="282" name="rc52">
              <a:extLst>
                <a:ext uri="{FF2B5EF4-FFF2-40B4-BE49-F238E27FC236}">
                  <a16:creationId xmlns:a16="http://schemas.microsoft.com/office/drawing/2014/main" id="{7BB96BBC-9799-6C13-850E-1552836E7930}"/>
                </a:ext>
              </a:extLst>
            </p:cNvPr>
            <p:cNvSpPr/>
            <p:nvPr/>
          </p:nvSpPr>
          <p:spPr>
            <a:xfrm>
              <a:off x="9595765" y="4651765"/>
              <a:ext cx="673731" cy="143892"/>
            </a:xfrm>
            <a:prstGeom prst="rect">
              <a:avLst/>
            </a:prstGeom>
            <a:solidFill>
              <a:srgbClr val="E83237">
                <a:alpha val="100000"/>
              </a:srgbClr>
            </a:solidFill>
          </p:spPr>
          <p:txBody>
            <a:bodyPr/>
            <a:lstStyle/>
            <a:p>
              <a:endParaRPr dirty="0"/>
            </a:p>
          </p:txBody>
        </p:sp>
        <p:sp>
          <p:nvSpPr>
            <p:cNvPr id="283" name="rc53">
              <a:extLst>
                <a:ext uri="{FF2B5EF4-FFF2-40B4-BE49-F238E27FC236}">
                  <a16:creationId xmlns:a16="http://schemas.microsoft.com/office/drawing/2014/main" id="{6F380B6D-D884-6C14-D7F8-1ECF166DA49F}"/>
                </a:ext>
              </a:extLst>
            </p:cNvPr>
            <p:cNvSpPr/>
            <p:nvPr/>
          </p:nvSpPr>
          <p:spPr>
            <a:xfrm>
              <a:off x="10269497" y="4651765"/>
              <a:ext cx="593464" cy="143892"/>
            </a:xfrm>
            <a:prstGeom prst="rect">
              <a:avLst/>
            </a:prstGeom>
            <a:solidFill>
              <a:srgbClr val="7F0E11">
                <a:alpha val="100000"/>
              </a:srgbClr>
            </a:solidFill>
          </p:spPr>
          <p:txBody>
            <a:bodyPr/>
            <a:lstStyle/>
            <a:p>
              <a:endParaRPr dirty="0"/>
            </a:p>
          </p:txBody>
        </p:sp>
        <p:sp>
          <p:nvSpPr>
            <p:cNvPr id="284" name="rc54">
              <a:extLst>
                <a:ext uri="{FF2B5EF4-FFF2-40B4-BE49-F238E27FC236}">
                  <a16:creationId xmlns:a16="http://schemas.microsoft.com/office/drawing/2014/main" id="{36BBE4E2-532E-C963-DF6C-271631A2A252}"/>
                </a:ext>
              </a:extLst>
            </p:cNvPr>
            <p:cNvSpPr/>
            <p:nvPr/>
          </p:nvSpPr>
          <p:spPr>
            <a:xfrm>
              <a:off x="2559902" y="4873138"/>
              <a:ext cx="323231" cy="143892"/>
            </a:xfrm>
            <a:prstGeom prst="rect">
              <a:avLst/>
            </a:prstGeom>
            <a:solidFill>
              <a:srgbClr val="036061">
                <a:alpha val="100000"/>
              </a:srgbClr>
            </a:solidFill>
          </p:spPr>
          <p:txBody>
            <a:bodyPr/>
            <a:lstStyle/>
            <a:p>
              <a:endParaRPr dirty="0"/>
            </a:p>
          </p:txBody>
        </p:sp>
        <p:sp>
          <p:nvSpPr>
            <p:cNvPr id="285" name="rc55">
              <a:extLst>
                <a:ext uri="{FF2B5EF4-FFF2-40B4-BE49-F238E27FC236}">
                  <a16:creationId xmlns:a16="http://schemas.microsoft.com/office/drawing/2014/main" id="{6308FD2E-0922-FF73-A42C-E73F12B38B84}"/>
                </a:ext>
              </a:extLst>
            </p:cNvPr>
            <p:cNvSpPr/>
            <p:nvPr/>
          </p:nvSpPr>
          <p:spPr>
            <a:xfrm>
              <a:off x="2883133" y="4873138"/>
              <a:ext cx="3161133" cy="143892"/>
            </a:xfrm>
            <a:prstGeom prst="rect">
              <a:avLst/>
            </a:prstGeom>
            <a:solidFill>
              <a:srgbClr val="0DD6CC">
                <a:alpha val="100000"/>
              </a:srgbClr>
            </a:solidFill>
          </p:spPr>
          <p:txBody>
            <a:bodyPr/>
            <a:lstStyle/>
            <a:p>
              <a:endParaRPr dirty="0"/>
            </a:p>
          </p:txBody>
        </p:sp>
        <p:sp>
          <p:nvSpPr>
            <p:cNvPr id="286" name="rc56">
              <a:extLst>
                <a:ext uri="{FF2B5EF4-FFF2-40B4-BE49-F238E27FC236}">
                  <a16:creationId xmlns:a16="http://schemas.microsoft.com/office/drawing/2014/main" id="{5A31B5B8-AC53-7C3F-7BE1-7869FC2D10B1}"/>
                </a:ext>
              </a:extLst>
            </p:cNvPr>
            <p:cNvSpPr/>
            <p:nvPr/>
          </p:nvSpPr>
          <p:spPr>
            <a:xfrm>
              <a:off x="6044267" y="4873138"/>
              <a:ext cx="4407572" cy="143892"/>
            </a:xfrm>
            <a:prstGeom prst="rect">
              <a:avLst/>
            </a:prstGeom>
            <a:solidFill>
              <a:srgbClr val="E2B124">
                <a:alpha val="100000"/>
              </a:srgbClr>
            </a:solidFill>
          </p:spPr>
          <p:txBody>
            <a:bodyPr/>
            <a:lstStyle/>
            <a:p>
              <a:endParaRPr dirty="0"/>
            </a:p>
          </p:txBody>
        </p:sp>
        <p:sp>
          <p:nvSpPr>
            <p:cNvPr id="287" name="rc57">
              <a:extLst>
                <a:ext uri="{FF2B5EF4-FFF2-40B4-BE49-F238E27FC236}">
                  <a16:creationId xmlns:a16="http://schemas.microsoft.com/office/drawing/2014/main" id="{37A9A608-C232-DCCC-32FC-400F21CFF9B5}"/>
                </a:ext>
              </a:extLst>
            </p:cNvPr>
            <p:cNvSpPr/>
            <p:nvPr/>
          </p:nvSpPr>
          <p:spPr>
            <a:xfrm>
              <a:off x="10451840" y="4873138"/>
              <a:ext cx="350833" cy="143892"/>
            </a:xfrm>
            <a:prstGeom prst="rect">
              <a:avLst/>
            </a:prstGeom>
            <a:solidFill>
              <a:srgbClr val="E83237">
                <a:alpha val="100000"/>
              </a:srgbClr>
            </a:solidFill>
          </p:spPr>
          <p:txBody>
            <a:bodyPr/>
            <a:lstStyle/>
            <a:p>
              <a:endParaRPr dirty="0"/>
            </a:p>
          </p:txBody>
        </p:sp>
        <p:sp>
          <p:nvSpPr>
            <p:cNvPr id="288" name="rc58">
              <a:extLst>
                <a:ext uri="{FF2B5EF4-FFF2-40B4-BE49-F238E27FC236}">
                  <a16:creationId xmlns:a16="http://schemas.microsoft.com/office/drawing/2014/main" id="{480E35BE-9FF8-F781-3B09-EA8289C38FA2}"/>
                </a:ext>
              </a:extLst>
            </p:cNvPr>
            <p:cNvSpPr/>
            <p:nvPr/>
          </p:nvSpPr>
          <p:spPr>
            <a:xfrm>
              <a:off x="10802673" y="4873138"/>
              <a:ext cx="60288" cy="143892"/>
            </a:xfrm>
            <a:prstGeom prst="rect">
              <a:avLst/>
            </a:prstGeom>
            <a:solidFill>
              <a:srgbClr val="7F0E11">
                <a:alpha val="100000"/>
              </a:srgbClr>
            </a:solidFill>
          </p:spPr>
          <p:txBody>
            <a:bodyPr/>
            <a:lstStyle/>
            <a:p>
              <a:endParaRPr dirty="0"/>
            </a:p>
          </p:txBody>
        </p:sp>
        <p:sp>
          <p:nvSpPr>
            <p:cNvPr id="289" name="rc59">
              <a:extLst>
                <a:ext uri="{FF2B5EF4-FFF2-40B4-BE49-F238E27FC236}">
                  <a16:creationId xmlns:a16="http://schemas.microsoft.com/office/drawing/2014/main" id="{B5FFE4BA-6C66-C2AC-CFBF-1E7A7A8B83AE}"/>
                </a:ext>
              </a:extLst>
            </p:cNvPr>
            <p:cNvSpPr/>
            <p:nvPr/>
          </p:nvSpPr>
          <p:spPr>
            <a:xfrm>
              <a:off x="2559902" y="5094510"/>
              <a:ext cx="767226" cy="143892"/>
            </a:xfrm>
            <a:prstGeom prst="rect">
              <a:avLst/>
            </a:prstGeom>
            <a:solidFill>
              <a:srgbClr val="036061">
                <a:alpha val="100000"/>
              </a:srgbClr>
            </a:solidFill>
          </p:spPr>
          <p:txBody>
            <a:bodyPr/>
            <a:lstStyle/>
            <a:p>
              <a:endParaRPr dirty="0"/>
            </a:p>
          </p:txBody>
        </p:sp>
        <p:sp>
          <p:nvSpPr>
            <p:cNvPr id="290" name="rc60">
              <a:extLst>
                <a:ext uri="{FF2B5EF4-FFF2-40B4-BE49-F238E27FC236}">
                  <a16:creationId xmlns:a16="http://schemas.microsoft.com/office/drawing/2014/main" id="{3F4AC520-B786-D216-EE42-B55D94455B98}"/>
                </a:ext>
              </a:extLst>
            </p:cNvPr>
            <p:cNvSpPr/>
            <p:nvPr/>
          </p:nvSpPr>
          <p:spPr>
            <a:xfrm>
              <a:off x="3327128" y="5094510"/>
              <a:ext cx="1979231" cy="143892"/>
            </a:xfrm>
            <a:prstGeom prst="rect">
              <a:avLst/>
            </a:prstGeom>
            <a:solidFill>
              <a:srgbClr val="0DD6CC">
                <a:alpha val="100000"/>
              </a:srgbClr>
            </a:solidFill>
          </p:spPr>
          <p:txBody>
            <a:bodyPr/>
            <a:lstStyle/>
            <a:p>
              <a:endParaRPr dirty="0"/>
            </a:p>
          </p:txBody>
        </p:sp>
        <p:sp>
          <p:nvSpPr>
            <p:cNvPr id="291" name="rc61">
              <a:extLst>
                <a:ext uri="{FF2B5EF4-FFF2-40B4-BE49-F238E27FC236}">
                  <a16:creationId xmlns:a16="http://schemas.microsoft.com/office/drawing/2014/main" id="{6FB6EC04-5E8D-4A6A-F118-22E881A21F1D}"/>
                </a:ext>
              </a:extLst>
            </p:cNvPr>
            <p:cNvSpPr/>
            <p:nvPr/>
          </p:nvSpPr>
          <p:spPr>
            <a:xfrm>
              <a:off x="5306359" y="5094510"/>
              <a:ext cx="4690913" cy="143892"/>
            </a:xfrm>
            <a:prstGeom prst="rect">
              <a:avLst/>
            </a:prstGeom>
            <a:solidFill>
              <a:srgbClr val="E2B124">
                <a:alpha val="100000"/>
              </a:srgbClr>
            </a:solidFill>
          </p:spPr>
          <p:txBody>
            <a:bodyPr/>
            <a:lstStyle/>
            <a:p>
              <a:endParaRPr dirty="0"/>
            </a:p>
          </p:txBody>
        </p:sp>
        <p:sp>
          <p:nvSpPr>
            <p:cNvPr id="292" name="rc62">
              <a:extLst>
                <a:ext uri="{FF2B5EF4-FFF2-40B4-BE49-F238E27FC236}">
                  <a16:creationId xmlns:a16="http://schemas.microsoft.com/office/drawing/2014/main" id="{5289093F-7EF4-4979-2E6D-5953E1FD56E8}"/>
                </a:ext>
              </a:extLst>
            </p:cNvPr>
            <p:cNvSpPr/>
            <p:nvPr/>
          </p:nvSpPr>
          <p:spPr>
            <a:xfrm>
              <a:off x="9997273" y="5094510"/>
              <a:ext cx="459080" cy="143892"/>
            </a:xfrm>
            <a:prstGeom prst="rect">
              <a:avLst/>
            </a:prstGeom>
            <a:solidFill>
              <a:srgbClr val="E83237">
                <a:alpha val="100000"/>
              </a:srgbClr>
            </a:solidFill>
          </p:spPr>
          <p:txBody>
            <a:bodyPr/>
            <a:lstStyle/>
            <a:p>
              <a:endParaRPr dirty="0"/>
            </a:p>
          </p:txBody>
        </p:sp>
        <p:sp>
          <p:nvSpPr>
            <p:cNvPr id="293" name="rc63">
              <a:extLst>
                <a:ext uri="{FF2B5EF4-FFF2-40B4-BE49-F238E27FC236}">
                  <a16:creationId xmlns:a16="http://schemas.microsoft.com/office/drawing/2014/main" id="{7F239AAF-03DE-DD09-3193-49873CA32C19}"/>
                </a:ext>
              </a:extLst>
            </p:cNvPr>
            <p:cNvSpPr/>
            <p:nvPr/>
          </p:nvSpPr>
          <p:spPr>
            <a:xfrm>
              <a:off x="10456353" y="5094510"/>
              <a:ext cx="406608" cy="143892"/>
            </a:xfrm>
            <a:prstGeom prst="rect">
              <a:avLst/>
            </a:prstGeom>
            <a:solidFill>
              <a:srgbClr val="7F0E11">
                <a:alpha val="100000"/>
              </a:srgbClr>
            </a:solidFill>
          </p:spPr>
          <p:txBody>
            <a:bodyPr/>
            <a:lstStyle/>
            <a:p>
              <a:endParaRPr dirty="0"/>
            </a:p>
          </p:txBody>
        </p:sp>
        <p:sp>
          <p:nvSpPr>
            <p:cNvPr id="294" name="rc64">
              <a:extLst>
                <a:ext uri="{FF2B5EF4-FFF2-40B4-BE49-F238E27FC236}">
                  <a16:creationId xmlns:a16="http://schemas.microsoft.com/office/drawing/2014/main" id="{EAE21984-DAFA-0909-B799-427CF2AB3E8E}"/>
                </a:ext>
              </a:extLst>
            </p:cNvPr>
            <p:cNvSpPr/>
            <p:nvPr/>
          </p:nvSpPr>
          <p:spPr>
            <a:xfrm>
              <a:off x="2559902" y="5315883"/>
              <a:ext cx="865931" cy="143892"/>
            </a:xfrm>
            <a:prstGeom prst="rect">
              <a:avLst/>
            </a:prstGeom>
            <a:solidFill>
              <a:srgbClr val="036061">
                <a:alpha val="100000"/>
              </a:srgbClr>
            </a:solidFill>
          </p:spPr>
          <p:txBody>
            <a:bodyPr/>
            <a:lstStyle/>
            <a:p>
              <a:endParaRPr dirty="0"/>
            </a:p>
          </p:txBody>
        </p:sp>
        <p:sp>
          <p:nvSpPr>
            <p:cNvPr id="295" name="rc65">
              <a:extLst>
                <a:ext uri="{FF2B5EF4-FFF2-40B4-BE49-F238E27FC236}">
                  <a16:creationId xmlns:a16="http://schemas.microsoft.com/office/drawing/2014/main" id="{B33BA039-2918-954E-3F29-4EE575441C00}"/>
                </a:ext>
              </a:extLst>
            </p:cNvPr>
            <p:cNvSpPr/>
            <p:nvPr/>
          </p:nvSpPr>
          <p:spPr>
            <a:xfrm>
              <a:off x="3425833" y="5315883"/>
              <a:ext cx="2235665" cy="143892"/>
            </a:xfrm>
            <a:prstGeom prst="rect">
              <a:avLst/>
            </a:prstGeom>
            <a:solidFill>
              <a:srgbClr val="0DD6CC">
                <a:alpha val="100000"/>
              </a:srgbClr>
            </a:solidFill>
          </p:spPr>
          <p:txBody>
            <a:bodyPr/>
            <a:lstStyle/>
            <a:p>
              <a:endParaRPr dirty="0"/>
            </a:p>
          </p:txBody>
        </p:sp>
        <p:sp>
          <p:nvSpPr>
            <p:cNvPr id="296" name="rc66">
              <a:extLst>
                <a:ext uri="{FF2B5EF4-FFF2-40B4-BE49-F238E27FC236}">
                  <a16:creationId xmlns:a16="http://schemas.microsoft.com/office/drawing/2014/main" id="{530AC364-3D0F-97ED-C6BA-AD76D012888D}"/>
                </a:ext>
              </a:extLst>
            </p:cNvPr>
            <p:cNvSpPr/>
            <p:nvPr/>
          </p:nvSpPr>
          <p:spPr>
            <a:xfrm>
              <a:off x="5661498" y="5315883"/>
              <a:ext cx="4136361" cy="143892"/>
            </a:xfrm>
            <a:prstGeom prst="rect">
              <a:avLst/>
            </a:prstGeom>
            <a:solidFill>
              <a:srgbClr val="E2B124">
                <a:alpha val="100000"/>
              </a:srgbClr>
            </a:solidFill>
          </p:spPr>
          <p:txBody>
            <a:bodyPr/>
            <a:lstStyle/>
            <a:p>
              <a:endParaRPr dirty="0"/>
            </a:p>
          </p:txBody>
        </p:sp>
        <p:sp>
          <p:nvSpPr>
            <p:cNvPr id="297" name="rc67">
              <a:extLst>
                <a:ext uri="{FF2B5EF4-FFF2-40B4-BE49-F238E27FC236}">
                  <a16:creationId xmlns:a16="http://schemas.microsoft.com/office/drawing/2014/main" id="{0FCF0064-860B-0A0B-3EAE-BABB2807F557}"/>
                </a:ext>
              </a:extLst>
            </p:cNvPr>
            <p:cNvSpPr/>
            <p:nvPr/>
          </p:nvSpPr>
          <p:spPr>
            <a:xfrm>
              <a:off x="9797860" y="5315883"/>
              <a:ext cx="537950" cy="143892"/>
            </a:xfrm>
            <a:prstGeom prst="rect">
              <a:avLst/>
            </a:prstGeom>
            <a:solidFill>
              <a:srgbClr val="E83237">
                <a:alpha val="100000"/>
              </a:srgbClr>
            </a:solidFill>
          </p:spPr>
          <p:txBody>
            <a:bodyPr/>
            <a:lstStyle/>
            <a:p>
              <a:endParaRPr dirty="0"/>
            </a:p>
          </p:txBody>
        </p:sp>
        <p:sp>
          <p:nvSpPr>
            <p:cNvPr id="298" name="rc68">
              <a:extLst>
                <a:ext uri="{FF2B5EF4-FFF2-40B4-BE49-F238E27FC236}">
                  <a16:creationId xmlns:a16="http://schemas.microsoft.com/office/drawing/2014/main" id="{17ABEAAE-1252-A179-570B-444C483B9FDE}"/>
                </a:ext>
              </a:extLst>
            </p:cNvPr>
            <p:cNvSpPr/>
            <p:nvPr/>
          </p:nvSpPr>
          <p:spPr>
            <a:xfrm>
              <a:off x="10335811" y="5315883"/>
              <a:ext cx="527150" cy="143892"/>
            </a:xfrm>
            <a:prstGeom prst="rect">
              <a:avLst/>
            </a:prstGeom>
            <a:solidFill>
              <a:srgbClr val="7F0E11">
                <a:alpha val="100000"/>
              </a:srgbClr>
            </a:solidFill>
          </p:spPr>
          <p:txBody>
            <a:bodyPr/>
            <a:lstStyle/>
            <a:p>
              <a:endParaRPr dirty="0"/>
            </a:p>
          </p:txBody>
        </p:sp>
        <p:sp>
          <p:nvSpPr>
            <p:cNvPr id="299" name="rc69">
              <a:extLst>
                <a:ext uri="{FF2B5EF4-FFF2-40B4-BE49-F238E27FC236}">
                  <a16:creationId xmlns:a16="http://schemas.microsoft.com/office/drawing/2014/main" id="{129E8C8D-A740-28C6-1491-EB5243EEA58B}"/>
                </a:ext>
              </a:extLst>
            </p:cNvPr>
            <p:cNvSpPr/>
            <p:nvPr/>
          </p:nvSpPr>
          <p:spPr>
            <a:xfrm>
              <a:off x="2559902" y="5537256"/>
              <a:ext cx="1997273" cy="143892"/>
            </a:xfrm>
            <a:prstGeom prst="rect">
              <a:avLst/>
            </a:prstGeom>
            <a:solidFill>
              <a:srgbClr val="036061">
                <a:alpha val="100000"/>
              </a:srgbClr>
            </a:solidFill>
          </p:spPr>
          <p:txBody>
            <a:bodyPr/>
            <a:lstStyle/>
            <a:p>
              <a:endParaRPr dirty="0"/>
            </a:p>
          </p:txBody>
        </p:sp>
        <p:sp>
          <p:nvSpPr>
            <p:cNvPr id="300" name="rc70">
              <a:extLst>
                <a:ext uri="{FF2B5EF4-FFF2-40B4-BE49-F238E27FC236}">
                  <a16:creationId xmlns:a16="http://schemas.microsoft.com/office/drawing/2014/main" id="{4D8AFA1D-CBBD-6A5B-48CD-1182A3788AB3}"/>
                </a:ext>
              </a:extLst>
            </p:cNvPr>
            <p:cNvSpPr/>
            <p:nvPr/>
          </p:nvSpPr>
          <p:spPr>
            <a:xfrm>
              <a:off x="4557175" y="5537256"/>
              <a:ext cx="2230619" cy="143892"/>
            </a:xfrm>
            <a:prstGeom prst="rect">
              <a:avLst/>
            </a:prstGeom>
            <a:solidFill>
              <a:srgbClr val="0DD6CC">
                <a:alpha val="100000"/>
              </a:srgbClr>
            </a:solidFill>
          </p:spPr>
          <p:txBody>
            <a:bodyPr/>
            <a:lstStyle/>
            <a:p>
              <a:endParaRPr dirty="0"/>
            </a:p>
          </p:txBody>
        </p:sp>
        <p:sp>
          <p:nvSpPr>
            <p:cNvPr id="301" name="rc71">
              <a:extLst>
                <a:ext uri="{FF2B5EF4-FFF2-40B4-BE49-F238E27FC236}">
                  <a16:creationId xmlns:a16="http://schemas.microsoft.com/office/drawing/2014/main" id="{46BC644D-5169-F32F-9FA6-5847E82BA990}"/>
                </a:ext>
              </a:extLst>
            </p:cNvPr>
            <p:cNvSpPr/>
            <p:nvPr/>
          </p:nvSpPr>
          <p:spPr>
            <a:xfrm>
              <a:off x="6787795" y="5537256"/>
              <a:ext cx="3289070" cy="143892"/>
            </a:xfrm>
            <a:prstGeom prst="rect">
              <a:avLst/>
            </a:prstGeom>
            <a:solidFill>
              <a:srgbClr val="E2B124">
                <a:alpha val="100000"/>
              </a:srgbClr>
            </a:solidFill>
          </p:spPr>
          <p:txBody>
            <a:bodyPr/>
            <a:lstStyle/>
            <a:p>
              <a:endParaRPr dirty="0"/>
            </a:p>
          </p:txBody>
        </p:sp>
        <p:sp>
          <p:nvSpPr>
            <p:cNvPr id="302" name="rc72">
              <a:extLst>
                <a:ext uri="{FF2B5EF4-FFF2-40B4-BE49-F238E27FC236}">
                  <a16:creationId xmlns:a16="http://schemas.microsoft.com/office/drawing/2014/main" id="{CA0B4BF9-004B-5979-22AE-CC4DA504C741}"/>
                </a:ext>
              </a:extLst>
            </p:cNvPr>
            <p:cNvSpPr/>
            <p:nvPr/>
          </p:nvSpPr>
          <p:spPr>
            <a:xfrm>
              <a:off x="10076866" y="5537256"/>
              <a:ext cx="240911" cy="143892"/>
            </a:xfrm>
            <a:prstGeom prst="rect">
              <a:avLst/>
            </a:prstGeom>
            <a:solidFill>
              <a:srgbClr val="E83237">
                <a:alpha val="100000"/>
              </a:srgbClr>
            </a:solidFill>
          </p:spPr>
          <p:txBody>
            <a:bodyPr/>
            <a:lstStyle/>
            <a:p>
              <a:endParaRPr dirty="0"/>
            </a:p>
          </p:txBody>
        </p:sp>
        <p:sp>
          <p:nvSpPr>
            <p:cNvPr id="303" name="rc73">
              <a:extLst>
                <a:ext uri="{FF2B5EF4-FFF2-40B4-BE49-F238E27FC236}">
                  <a16:creationId xmlns:a16="http://schemas.microsoft.com/office/drawing/2014/main" id="{D2A6D2DC-F850-99BD-07CE-3832C8E47463}"/>
                </a:ext>
              </a:extLst>
            </p:cNvPr>
            <p:cNvSpPr/>
            <p:nvPr/>
          </p:nvSpPr>
          <p:spPr>
            <a:xfrm>
              <a:off x="10317778" y="5537256"/>
              <a:ext cx="545183" cy="143892"/>
            </a:xfrm>
            <a:prstGeom prst="rect">
              <a:avLst/>
            </a:prstGeom>
            <a:solidFill>
              <a:srgbClr val="7F0E11">
                <a:alpha val="100000"/>
              </a:srgbClr>
            </a:solidFill>
          </p:spPr>
          <p:txBody>
            <a:bodyPr/>
            <a:lstStyle/>
            <a:p>
              <a:endParaRPr dirty="0"/>
            </a:p>
          </p:txBody>
        </p:sp>
        <p:sp>
          <p:nvSpPr>
            <p:cNvPr id="304" name="rc74">
              <a:extLst>
                <a:ext uri="{FF2B5EF4-FFF2-40B4-BE49-F238E27FC236}">
                  <a16:creationId xmlns:a16="http://schemas.microsoft.com/office/drawing/2014/main" id="{96658D91-4378-4556-01A4-D7686EADDDF1}"/>
                </a:ext>
              </a:extLst>
            </p:cNvPr>
            <p:cNvSpPr/>
            <p:nvPr/>
          </p:nvSpPr>
          <p:spPr>
            <a:xfrm>
              <a:off x="2559902" y="5758629"/>
              <a:ext cx="799916" cy="143892"/>
            </a:xfrm>
            <a:prstGeom prst="rect">
              <a:avLst/>
            </a:prstGeom>
            <a:solidFill>
              <a:srgbClr val="036061">
                <a:alpha val="100000"/>
              </a:srgbClr>
            </a:solidFill>
          </p:spPr>
          <p:txBody>
            <a:bodyPr/>
            <a:lstStyle/>
            <a:p>
              <a:endParaRPr dirty="0"/>
            </a:p>
          </p:txBody>
        </p:sp>
        <p:sp>
          <p:nvSpPr>
            <p:cNvPr id="305" name="rc75">
              <a:extLst>
                <a:ext uri="{FF2B5EF4-FFF2-40B4-BE49-F238E27FC236}">
                  <a16:creationId xmlns:a16="http://schemas.microsoft.com/office/drawing/2014/main" id="{BDB8FB36-26EC-5477-BEA5-759A9B7008A7}"/>
                </a:ext>
              </a:extLst>
            </p:cNvPr>
            <p:cNvSpPr/>
            <p:nvPr/>
          </p:nvSpPr>
          <p:spPr>
            <a:xfrm>
              <a:off x="3359819" y="5758629"/>
              <a:ext cx="1981127" cy="143892"/>
            </a:xfrm>
            <a:prstGeom prst="rect">
              <a:avLst/>
            </a:prstGeom>
            <a:solidFill>
              <a:srgbClr val="0DD6CC">
                <a:alpha val="100000"/>
              </a:srgbClr>
            </a:solidFill>
          </p:spPr>
          <p:txBody>
            <a:bodyPr/>
            <a:lstStyle/>
            <a:p>
              <a:endParaRPr dirty="0"/>
            </a:p>
          </p:txBody>
        </p:sp>
        <p:sp>
          <p:nvSpPr>
            <p:cNvPr id="306" name="rc76">
              <a:extLst>
                <a:ext uri="{FF2B5EF4-FFF2-40B4-BE49-F238E27FC236}">
                  <a16:creationId xmlns:a16="http://schemas.microsoft.com/office/drawing/2014/main" id="{1C5EE762-EC14-3D64-36EF-EFF6A8EB2C3C}"/>
                </a:ext>
              </a:extLst>
            </p:cNvPr>
            <p:cNvSpPr/>
            <p:nvPr/>
          </p:nvSpPr>
          <p:spPr>
            <a:xfrm>
              <a:off x="5340946" y="5758629"/>
              <a:ext cx="4671513" cy="143892"/>
            </a:xfrm>
            <a:prstGeom prst="rect">
              <a:avLst/>
            </a:prstGeom>
            <a:solidFill>
              <a:srgbClr val="E2B124">
                <a:alpha val="100000"/>
              </a:srgbClr>
            </a:solidFill>
          </p:spPr>
          <p:txBody>
            <a:bodyPr/>
            <a:lstStyle/>
            <a:p>
              <a:endParaRPr dirty="0"/>
            </a:p>
          </p:txBody>
        </p:sp>
        <p:sp>
          <p:nvSpPr>
            <p:cNvPr id="307" name="rc77">
              <a:extLst>
                <a:ext uri="{FF2B5EF4-FFF2-40B4-BE49-F238E27FC236}">
                  <a16:creationId xmlns:a16="http://schemas.microsoft.com/office/drawing/2014/main" id="{A61E75CD-C6D2-0502-F3D7-3C4A6C3B956E}"/>
                </a:ext>
              </a:extLst>
            </p:cNvPr>
            <p:cNvSpPr/>
            <p:nvPr/>
          </p:nvSpPr>
          <p:spPr>
            <a:xfrm>
              <a:off x="10012460" y="5758629"/>
              <a:ext cx="431802" cy="143892"/>
            </a:xfrm>
            <a:prstGeom prst="rect">
              <a:avLst/>
            </a:prstGeom>
            <a:solidFill>
              <a:srgbClr val="E83237">
                <a:alpha val="100000"/>
              </a:srgbClr>
            </a:solidFill>
          </p:spPr>
          <p:txBody>
            <a:bodyPr/>
            <a:lstStyle/>
            <a:p>
              <a:endParaRPr dirty="0"/>
            </a:p>
          </p:txBody>
        </p:sp>
        <p:sp>
          <p:nvSpPr>
            <p:cNvPr id="308" name="rc78">
              <a:extLst>
                <a:ext uri="{FF2B5EF4-FFF2-40B4-BE49-F238E27FC236}">
                  <a16:creationId xmlns:a16="http://schemas.microsoft.com/office/drawing/2014/main" id="{039264D0-EB23-F201-5915-AA3663A0E548}"/>
                </a:ext>
              </a:extLst>
            </p:cNvPr>
            <p:cNvSpPr/>
            <p:nvPr/>
          </p:nvSpPr>
          <p:spPr>
            <a:xfrm>
              <a:off x="10444262" y="5758629"/>
              <a:ext cx="418699" cy="143892"/>
            </a:xfrm>
            <a:prstGeom prst="rect">
              <a:avLst/>
            </a:prstGeom>
            <a:solidFill>
              <a:srgbClr val="7F0E11">
                <a:alpha val="100000"/>
              </a:srgbClr>
            </a:solidFill>
          </p:spPr>
          <p:txBody>
            <a:bodyPr/>
            <a:lstStyle/>
            <a:p>
              <a:endParaRPr dirty="0"/>
            </a:p>
          </p:txBody>
        </p:sp>
        <p:sp>
          <p:nvSpPr>
            <p:cNvPr id="309" name="rc79">
              <a:extLst>
                <a:ext uri="{FF2B5EF4-FFF2-40B4-BE49-F238E27FC236}">
                  <a16:creationId xmlns:a16="http://schemas.microsoft.com/office/drawing/2014/main" id="{D516DED5-DB8A-EAF6-7D4C-39B16FCEE6B6}"/>
                </a:ext>
              </a:extLst>
            </p:cNvPr>
            <p:cNvSpPr/>
            <p:nvPr/>
          </p:nvSpPr>
          <p:spPr>
            <a:xfrm>
              <a:off x="2559902" y="5980001"/>
              <a:ext cx="1027967" cy="143892"/>
            </a:xfrm>
            <a:prstGeom prst="rect">
              <a:avLst/>
            </a:prstGeom>
            <a:solidFill>
              <a:srgbClr val="036061">
                <a:alpha val="100000"/>
              </a:srgbClr>
            </a:solidFill>
          </p:spPr>
          <p:txBody>
            <a:bodyPr/>
            <a:lstStyle/>
            <a:p>
              <a:endParaRPr dirty="0"/>
            </a:p>
          </p:txBody>
        </p:sp>
        <p:sp>
          <p:nvSpPr>
            <p:cNvPr id="310" name="rc80">
              <a:extLst>
                <a:ext uri="{FF2B5EF4-FFF2-40B4-BE49-F238E27FC236}">
                  <a16:creationId xmlns:a16="http://schemas.microsoft.com/office/drawing/2014/main" id="{CBC6A510-47D9-1E2D-A9F1-C5B5DC9E0538}"/>
                </a:ext>
              </a:extLst>
            </p:cNvPr>
            <p:cNvSpPr/>
            <p:nvPr/>
          </p:nvSpPr>
          <p:spPr>
            <a:xfrm>
              <a:off x="3587869" y="5980001"/>
              <a:ext cx="2553365" cy="143892"/>
            </a:xfrm>
            <a:prstGeom prst="rect">
              <a:avLst/>
            </a:prstGeom>
            <a:solidFill>
              <a:srgbClr val="0DD6CC">
                <a:alpha val="100000"/>
              </a:srgbClr>
            </a:solidFill>
          </p:spPr>
          <p:txBody>
            <a:bodyPr/>
            <a:lstStyle/>
            <a:p>
              <a:endParaRPr dirty="0"/>
            </a:p>
          </p:txBody>
        </p:sp>
        <p:sp>
          <p:nvSpPr>
            <p:cNvPr id="311" name="rc81">
              <a:extLst>
                <a:ext uri="{FF2B5EF4-FFF2-40B4-BE49-F238E27FC236}">
                  <a16:creationId xmlns:a16="http://schemas.microsoft.com/office/drawing/2014/main" id="{36F62CAD-1958-5DE2-2217-EEABFE437BE7}"/>
                </a:ext>
              </a:extLst>
            </p:cNvPr>
            <p:cNvSpPr/>
            <p:nvPr/>
          </p:nvSpPr>
          <p:spPr>
            <a:xfrm>
              <a:off x="6141234" y="5980001"/>
              <a:ext cx="3680861" cy="143892"/>
            </a:xfrm>
            <a:prstGeom prst="rect">
              <a:avLst/>
            </a:prstGeom>
            <a:solidFill>
              <a:srgbClr val="E2B124">
                <a:alpha val="100000"/>
              </a:srgbClr>
            </a:solidFill>
          </p:spPr>
          <p:txBody>
            <a:bodyPr/>
            <a:lstStyle/>
            <a:p>
              <a:endParaRPr dirty="0"/>
            </a:p>
          </p:txBody>
        </p:sp>
        <p:sp>
          <p:nvSpPr>
            <p:cNvPr id="312" name="rc82">
              <a:extLst>
                <a:ext uri="{FF2B5EF4-FFF2-40B4-BE49-F238E27FC236}">
                  <a16:creationId xmlns:a16="http://schemas.microsoft.com/office/drawing/2014/main" id="{AC2960F8-5D4E-AA82-2CC7-750B27FD824B}"/>
                </a:ext>
              </a:extLst>
            </p:cNvPr>
            <p:cNvSpPr/>
            <p:nvPr/>
          </p:nvSpPr>
          <p:spPr>
            <a:xfrm>
              <a:off x="9822096" y="5980001"/>
              <a:ext cx="497001" cy="143892"/>
            </a:xfrm>
            <a:prstGeom prst="rect">
              <a:avLst/>
            </a:prstGeom>
            <a:solidFill>
              <a:srgbClr val="E83237">
                <a:alpha val="100000"/>
              </a:srgbClr>
            </a:solidFill>
          </p:spPr>
          <p:txBody>
            <a:bodyPr/>
            <a:lstStyle/>
            <a:p>
              <a:endParaRPr dirty="0"/>
            </a:p>
          </p:txBody>
        </p:sp>
        <p:sp>
          <p:nvSpPr>
            <p:cNvPr id="313" name="rc83">
              <a:extLst>
                <a:ext uri="{FF2B5EF4-FFF2-40B4-BE49-F238E27FC236}">
                  <a16:creationId xmlns:a16="http://schemas.microsoft.com/office/drawing/2014/main" id="{78F15D59-153A-8064-9CE2-D68E55C9631A}"/>
                </a:ext>
              </a:extLst>
            </p:cNvPr>
            <p:cNvSpPr/>
            <p:nvPr/>
          </p:nvSpPr>
          <p:spPr>
            <a:xfrm>
              <a:off x="10319098" y="5980001"/>
              <a:ext cx="543863" cy="143892"/>
            </a:xfrm>
            <a:prstGeom prst="rect">
              <a:avLst/>
            </a:prstGeom>
            <a:solidFill>
              <a:srgbClr val="7F0E11">
                <a:alpha val="100000"/>
              </a:srgbClr>
            </a:solidFill>
          </p:spPr>
          <p:txBody>
            <a:bodyPr/>
            <a:lstStyle/>
            <a:p>
              <a:endParaRPr dirty="0"/>
            </a:p>
          </p:txBody>
        </p:sp>
        <p:sp>
          <p:nvSpPr>
            <p:cNvPr id="314" name="rc84">
              <a:extLst>
                <a:ext uri="{FF2B5EF4-FFF2-40B4-BE49-F238E27FC236}">
                  <a16:creationId xmlns:a16="http://schemas.microsoft.com/office/drawing/2014/main" id="{1286F1F3-7788-F4D6-5F58-7A97F73A703B}"/>
                </a:ext>
              </a:extLst>
            </p:cNvPr>
            <p:cNvSpPr/>
            <p:nvPr/>
          </p:nvSpPr>
          <p:spPr>
            <a:xfrm>
              <a:off x="2559902" y="6201374"/>
              <a:ext cx="2462387" cy="143892"/>
            </a:xfrm>
            <a:prstGeom prst="rect">
              <a:avLst/>
            </a:prstGeom>
            <a:solidFill>
              <a:srgbClr val="036061">
                <a:alpha val="100000"/>
              </a:srgbClr>
            </a:solidFill>
          </p:spPr>
          <p:txBody>
            <a:bodyPr/>
            <a:lstStyle/>
            <a:p>
              <a:endParaRPr dirty="0"/>
            </a:p>
          </p:txBody>
        </p:sp>
        <p:sp>
          <p:nvSpPr>
            <p:cNvPr id="315" name="rc85">
              <a:extLst>
                <a:ext uri="{FF2B5EF4-FFF2-40B4-BE49-F238E27FC236}">
                  <a16:creationId xmlns:a16="http://schemas.microsoft.com/office/drawing/2014/main" id="{3F390BFB-DF5C-697C-26A1-95708B90AD98}"/>
                </a:ext>
              </a:extLst>
            </p:cNvPr>
            <p:cNvSpPr/>
            <p:nvPr/>
          </p:nvSpPr>
          <p:spPr>
            <a:xfrm>
              <a:off x="5022289" y="6201374"/>
              <a:ext cx="1971611" cy="143892"/>
            </a:xfrm>
            <a:prstGeom prst="rect">
              <a:avLst/>
            </a:prstGeom>
            <a:solidFill>
              <a:srgbClr val="0DD6CC">
                <a:alpha val="100000"/>
              </a:srgbClr>
            </a:solidFill>
          </p:spPr>
          <p:txBody>
            <a:bodyPr/>
            <a:lstStyle/>
            <a:p>
              <a:endParaRPr dirty="0"/>
            </a:p>
          </p:txBody>
        </p:sp>
        <p:sp>
          <p:nvSpPr>
            <p:cNvPr id="316" name="rc86">
              <a:extLst>
                <a:ext uri="{FF2B5EF4-FFF2-40B4-BE49-F238E27FC236}">
                  <a16:creationId xmlns:a16="http://schemas.microsoft.com/office/drawing/2014/main" id="{9DC19673-40BE-ABA0-C689-19E50D3617F5}"/>
                </a:ext>
              </a:extLst>
            </p:cNvPr>
            <p:cNvSpPr/>
            <p:nvPr/>
          </p:nvSpPr>
          <p:spPr>
            <a:xfrm>
              <a:off x="6993901" y="6201374"/>
              <a:ext cx="2879404" cy="143892"/>
            </a:xfrm>
            <a:prstGeom prst="rect">
              <a:avLst/>
            </a:prstGeom>
            <a:solidFill>
              <a:srgbClr val="E2B124">
                <a:alpha val="100000"/>
              </a:srgbClr>
            </a:solidFill>
          </p:spPr>
          <p:txBody>
            <a:bodyPr/>
            <a:lstStyle/>
            <a:p>
              <a:endParaRPr dirty="0"/>
            </a:p>
          </p:txBody>
        </p:sp>
        <p:sp>
          <p:nvSpPr>
            <p:cNvPr id="317" name="rc87">
              <a:extLst>
                <a:ext uri="{FF2B5EF4-FFF2-40B4-BE49-F238E27FC236}">
                  <a16:creationId xmlns:a16="http://schemas.microsoft.com/office/drawing/2014/main" id="{67B5F25D-8D0F-979D-9117-AEC67812ACD6}"/>
                </a:ext>
              </a:extLst>
            </p:cNvPr>
            <p:cNvSpPr/>
            <p:nvPr/>
          </p:nvSpPr>
          <p:spPr>
            <a:xfrm>
              <a:off x="9873305" y="6201374"/>
              <a:ext cx="360280" cy="143892"/>
            </a:xfrm>
            <a:prstGeom prst="rect">
              <a:avLst/>
            </a:prstGeom>
            <a:solidFill>
              <a:srgbClr val="E83237">
                <a:alpha val="100000"/>
              </a:srgbClr>
            </a:solidFill>
          </p:spPr>
          <p:txBody>
            <a:bodyPr/>
            <a:lstStyle/>
            <a:p>
              <a:endParaRPr dirty="0"/>
            </a:p>
          </p:txBody>
        </p:sp>
        <p:sp>
          <p:nvSpPr>
            <p:cNvPr id="318" name="rc88">
              <a:extLst>
                <a:ext uri="{FF2B5EF4-FFF2-40B4-BE49-F238E27FC236}">
                  <a16:creationId xmlns:a16="http://schemas.microsoft.com/office/drawing/2014/main" id="{8602DAFF-27B7-B876-A4D7-7F1587C9DE5D}"/>
                </a:ext>
              </a:extLst>
            </p:cNvPr>
            <p:cNvSpPr/>
            <p:nvPr/>
          </p:nvSpPr>
          <p:spPr>
            <a:xfrm>
              <a:off x="10233586" y="6201374"/>
              <a:ext cx="629375" cy="143892"/>
            </a:xfrm>
            <a:prstGeom prst="rect">
              <a:avLst/>
            </a:prstGeom>
            <a:solidFill>
              <a:srgbClr val="7F0E11">
                <a:alpha val="100000"/>
              </a:srgbClr>
            </a:solidFill>
          </p:spPr>
          <p:txBody>
            <a:bodyPr/>
            <a:lstStyle/>
            <a:p>
              <a:endParaRPr dirty="0"/>
            </a:p>
          </p:txBody>
        </p:sp>
        <p:sp>
          <p:nvSpPr>
            <p:cNvPr id="319" name="tx89">
              <a:extLst>
                <a:ext uri="{FF2B5EF4-FFF2-40B4-BE49-F238E27FC236}">
                  <a16:creationId xmlns:a16="http://schemas.microsoft.com/office/drawing/2014/main" id="{E0D08E5E-BAEC-A4CB-2773-A05B02DF59B5}"/>
                </a:ext>
              </a:extLst>
            </p:cNvPr>
            <p:cNvSpPr/>
            <p:nvPr/>
          </p:nvSpPr>
          <p:spPr>
            <a:xfrm>
              <a:off x="4507862" y="2669647"/>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25%</a:t>
              </a:r>
            </a:p>
          </p:txBody>
        </p:sp>
        <p:sp>
          <p:nvSpPr>
            <p:cNvPr id="320" name="tx90">
              <a:extLst>
                <a:ext uri="{FF2B5EF4-FFF2-40B4-BE49-F238E27FC236}">
                  <a16:creationId xmlns:a16="http://schemas.microsoft.com/office/drawing/2014/main" id="{3A58B531-2BC7-C9A8-A105-902FAD849443}"/>
                </a:ext>
              </a:extLst>
            </p:cNvPr>
            <p:cNvSpPr/>
            <p:nvPr/>
          </p:nvSpPr>
          <p:spPr>
            <a:xfrm>
              <a:off x="7676380" y="2672086"/>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51%</a:t>
              </a:r>
            </a:p>
          </p:txBody>
        </p:sp>
        <p:sp>
          <p:nvSpPr>
            <p:cNvPr id="321" name="tx91">
              <a:extLst>
                <a:ext uri="{FF2B5EF4-FFF2-40B4-BE49-F238E27FC236}">
                  <a16:creationId xmlns:a16="http://schemas.microsoft.com/office/drawing/2014/main" id="{0BDE87C4-F908-6333-5F60-0F7D13F90979}"/>
                </a:ext>
              </a:extLst>
            </p:cNvPr>
            <p:cNvSpPr/>
            <p:nvPr/>
          </p:nvSpPr>
          <p:spPr>
            <a:xfrm>
              <a:off x="4851056" y="2891020"/>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26%</a:t>
              </a:r>
            </a:p>
          </p:txBody>
        </p:sp>
        <p:sp>
          <p:nvSpPr>
            <p:cNvPr id="322" name="tx92">
              <a:extLst>
                <a:ext uri="{FF2B5EF4-FFF2-40B4-BE49-F238E27FC236}">
                  <a16:creationId xmlns:a16="http://schemas.microsoft.com/office/drawing/2014/main" id="{5E26E835-9694-176F-ECCE-D4BEAF31C512}"/>
                </a:ext>
              </a:extLst>
            </p:cNvPr>
            <p:cNvSpPr/>
            <p:nvPr/>
          </p:nvSpPr>
          <p:spPr>
            <a:xfrm>
              <a:off x="7851175" y="2893459"/>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47%</a:t>
              </a:r>
            </a:p>
          </p:txBody>
        </p:sp>
        <p:sp>
          <p:nvSpPr>
            <p:cNvPr id="323" name="tx93">
              <a:extLst>
                <a:ext uri="{FF2B5EF4-FFF2-40B4-BE49-F238E27FC236}">
                  <a16:creationId xmlns:a16="http://schemas.microsoft.com/office/drawing/2014/main" id="{19D9A83F-E3B8-716B-D9FD-CE30B2F03E59}"/>
                </a:ext>
              </a:extLst>
            </p:cNvPr>
            <p:cNvSpPr/>
            <p:nvPr/>
          </p:nvSpPr>
          <p:spPr>
            <a:xfrm>
              <a:off x="4175789" y="3112392"/>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25%</a:t>
              </a:r>
            </a:p>
          </p:txBody>
        </p:sp>
        <p:sp>
          <p:nvSpPr>
            <p:cNvPr id="324" name="tx94">
              <a:extLst>
                <a:ext uri="{FF2B5EF4-FFF2-40B4-BE49-F238E27FC236}">
                  <a16:creationId xmlns:a16="http://schemas.microsoft.com/office/drawing/2014/main" id="{CAD37BCC-C9F2-2D95-1D55-1BA3938B2A31}"/>
                </a:ext>
              </a:extLst>
            </p:cNvPr>
            <p:cNvSpPr/>
            <p:nvPr/>
          </p:nvSpPr>
          <p:spPr>
            <a:xfrm>
              <a:off x="7519044" y="3114831"/>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55%</a:t>
              </a:r>
            </a:p>
          </p:txBody>
        </p:sp>
        <p:sp>
          <p:nvSpPr>
            <p:cNvPr id="325" name="tx95">
              <a:extLst>
                <a:ext uri="{FF2B5EF4-FFF2-40B4-BE49-F238E27FC236}">
                  <a16:creationId xmlns:a16="http://schemas.microsoft.com/office/drawing/2014/main" id="{F5E247C4-939E-8E1F-0F6E-C6CA147F2F49}"/>
                </a:ext>
              </a:extLst>
            </p:cNvPr>
            <p:cNvSpPr/>
            <p:nvPr/>
          </p:nvSpPr>
          <p:spPr>
            <a:xfrm>
              <a:off x="4963965" y="3333765"/>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39%</a:t>
              </a:r>
            </a:p>
          </p:txBody>
        </p:sp>
        <p:sp>
          <p:nvSpPr>
            <p:cNvPr id="326" name="tx96">
              <a:extLst>
                <a:ext uri="{FF2B5EF4-FFF2-40B4-BE49-F238E27FC236}">
                  <a16:creationId xmlns:a16="http://schemas.microsoft.com/office/drawing/2014/main" id="{BC6D0D94-9B23-F140-7A85-3A7BBF1E826B}"/>
                </a:ext>
              </a:extLst>
            </p:cNvPr>
            <p:cNvSpPr/>
            <p:nvPr/>
          </p:nvSpPr>
          <p:spPr>
            <a:xfrm>
              <a:off x="8166043" y="3333765"/>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38%</a:t>
              </a:r>
            </a:p>
          </p:txBody>
        </p:sp>
        <p:sp>
          <p:nvSpPr>
            <p:cNvPr id="327" name="tx97">
              <a:extLst>
                <a:ext uri="{FF2B5EF4-FFF2-40B4-BE49-F238E27FC236}">
                  <a16:creationId xmlns:a16="http://schemas.microsoft.com/office/drawing/2014/main" id="{06A4B3CC-BA0F-2CB8-2E44-EBAD23C9F5C5}"/>
                </a:ext>
              </a:extLst>
            </p:cNvPr>
            <p:cNvSpPr/>
            <p:nvPr/>
          </p:nvSpPr>
          <p:spPr>
            <a:xfrm>
              <a:off x="5142489" y="3555138"/>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24%</a:t>
              </a:r>
            </a:p>
          </p:txBody>
        </p:sp>
        <p:sp>
          <p:nvSpPr>
            <p:cNvPr id="328" name="tx98">
              <a:extLst>
                <a:ext uri="{FF2B5EF4-FFF2-40B4-BE49-F238E27FC236}">
                  <a16:creationId xmlns:a16="http://schemas.microsoft.com/office/drawing/2014/main" id="{85255496-0440-6652-83FE-72994CD26264}"/>
                </a:ext>
              </a:extLst>
            </p:cNvPr>
            <p:cNvSpPr/>
            <p:nvPr/>
          </p:nvSpPr>
          <p:spPr>
            <a:xfrm>
              <a:off x="8090849" y="3557577"/>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47%</a:t>
              </a:r>
            </a:p>
          </p:txBody>
        </p:sp>
        <p:sp>
          <p:nvSpPr>
            <p:cNvPr id="329" name="tx99">
              <a:extLst>
                <a:ext uri="{FF2B5EF4-FFF2-40B4-BE49-F238E27FC236}">
                  <a16:creationId xmlns:a16="http://schemas.microsoft.com/office/drawing/2014/main" id="{B1D1339A-1C2D-ADC5-BE5A-887330760A91}"/>
                </a:ext>
              </a:extLst>
            </p:cNvPr>
            <p:cNvSpPr/>
            <p:nvPr/>
          </p:nvSpPr>
          <p:spPr>
            <a:xfrm>
              <a:off x="4224063" y="3776511"/>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22%</a:t>
              </a:r>
            </a:p>
          </p:txBody>
        </p:sp>
        <p:sp>
          <p:nvSpPr>
            <p:cNvPr id="330" name="tx100">
              <a:extLst>
                <a:ext uri="{FF2B5EF4-FFF2-40B4-BE49-F238E27FC236}">
                  <a16:creationId xmlns:a16="http://schemas.microsoft.com/office/drawing/2014/main" id="{FB8CC0D2-B49C-B40E-5E67-FA3559575D96}"/>
                </a:ext>
              </a:extLst>
            </p:cNvPr>
            <p:cNvSpPr/>
            <p:nvPr/>
          </p:nvSpPr>
          <p:spPr>
            <a:xfrm>
              <a:off x="7420980" y="3778950"/>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55%</a:t>
              </a:r>
            </a:p>
          </p:txBody>
        </p:sp>
        <p:sp>
          <p:nvSpPr>
            <p:cNvPr id="331" name="tx101">
              <a:extLst>
                <a:ext uri="{FF2B5EF4-FFF2-40B4-BE49-F238E27FC236}">
                  <a16:creationId xmlns:a16="http://schemas.microsoft.com/office/drawing/2014/main" id="{0816D341-C94E-0090-01A6-A211F5DFCBB8}"/>
                </a:ext>
              </a:extLst>
            </p:cNvPr>
            <p:cNvSpPr/>
            <p:nvPr/>
          </p:nvSpPr>
          <p:spPr>
            <a:xfrm>
              <a:off x="3359862" y="4000322"/>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17%</a:t>
              </a:r>
            </a:p>
          </p:txBody>
        </p:sp>
        <p:sp>
          <p:nvSpPr>
            <p:cNvPr id="332" name="tx102">
              <a:extLst>
                <a:ext uri="{FF2B5EF4-FFF2-40B4-BE49-F238E27FC236}">
                  <a16:creationId xmlns:a16="http://schemas.microsoft.com/office/drawing/2014/main" id="{BAF943FF-69A5-B3AD-50C1-5AC025F8015F}"/>
                </a:ext>
              </a:extLst>
            </p:cNvPr>
            <p:cNvSpPr/>
            <p:nvPr/>
          </p:nvSpPr>
          <p:spPr>
            <a:xfrm>
              <a:off x="6797820" y="3997883"/>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66%</a:t>
              </a:r>
            </a:p>
          </p:txBody>
        </p:sp>
        <p:sp>
          <p:nvSpPr>
            <p:cNvPr id="333" name="tx103">
              <a:extLst>
                <a:ext uri="{FF2B5EF4-FFF2-40B4-BE49-F238E27FC236}">
                  <a16:creationId xmlns:a16="http://schemas.microsoft.com/office/drawing/2014/main" id="{D0F544FE-B9E0-9A3A-C351-F3AD6417B1FC}"/>
                </a:ext>
              </a:extLst>
            </p:cNvPr>
            <p:cNvSpPr/>
            <p:nvPr/>
          </p:nvSpPr>
          <p:spPr>
            <a:xfrm>
              <a:off x="4437823" y="4219256"/>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24%</a:t>
              </a:r>
            </a:p>
          </p:txBody>
        </p:sp>
        <p:sp>
          <p:nvSpPr>
            <p:cNvPr id="334" name="tx104">
              <a:extLst>
                <a:ext uri="{FF2B5EF4-FFF2-40B4-BE49-F238E27FC236}">
                  <a16:creationId xmlns:a16="http://schemas.microsoft.com/office/drawing/2014/main" id="{4F12D0DB-9FD0-4548-2EF5-17E0EDB2AF44}"/>
                </a:ext>
              </a:extLst>
            </p:cNvPr>
            <p:cNvSpPr/>
            <p:nvPr/>
          </p:nvSpPr>
          <p:spPr>
            <a:xfrm>
              <a:off x="7606533" y="4219256"/>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53%</a:t>
              </a:r>
            </a:p>
          </p:txBody>
        </p:sp>
        <p:sp>
          <p:nvSpPr>
            <p:cNvPr id="335" name="tx105">
              <a:extLst>
                <a:ext uri="{FF2B5EF4-FFF2-40B4-BE49-F238E27FC236}">
                  <a16:creationId xmlns:a16="http://schemas.microsoft.com/office/drawing/2014/main" id="{C2B891A1-1F54-C492-986F-4F31E798B7D5}"/>
                </a:ext>
              </a:extLst>
            </p:cNvPr>
            <p:cNvSpPr/>
            <p:nvPr/>
          </p:nvSpPr>
          <p:spPr>
            <a:xfrm>
              <a:off x="5200281" y="444062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34%</a:t>
              </a:r>
            </a:p>
          </p:txBody>
        </p:sp>
        <p:sp>
          <p:nvSpPr>
            <p:cNvPr id="336" name="tx106">
              <a:extLst>
                <a:ext uri="{FF2B5EF4-FFF2-40B4-BE49-F238E27FC236}">
                  <a16:creationId xmlns:a16="http://schemas.microsoft.com/office/drawing/2014/main" id="{929BAE23-8918-7CC7-CFEE-E3F0FF79CA75}"/>
                </a:ext>
              </a:extLst>
            </p:cNvPr>
            <p:cNvSpPr/>
            <p:nvPr/>
          </p:nvSpPr>
          <p:spPr>
            <a:xfrm>
              <a:off x="8358559" y="444062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42%</a:t>
              </a:r>
            </a:p>
          </p:txBody>
        </p:sp>
        <p:sp>
          <p:nvSpPr>
            <p:cNvPr id="337" name="tx107">
              <a:extLst>
                <a:ext uri="{FF2B5EF4-FFF2-40B4-BE49-F238E27FC236}">
                  <a16:creationId xmlns:a16="http://schemas.microsoft.com/office/drawing/2014/main" id="{9D24F91F-AEF4-8544-394C-ECDD24C0CEDC}"/>
                </a:ext>
              </a:extLst>
            </p:cNvPr>
            <p:cNvSpPr/>
            <p:nvPr/>
          </p:nvSpPr>
          <p:spPr>
            <a:xfrm>
              <a:off x="5071982" y="4662002"/>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28%</a:t>
              </a:r>
            </a:p>
          </p:txBody>
        </p:sp>
        <p:sp>
          <p:nvSpPr>
            <p:cNvPr id="338" name="tx108">
              <a:extLst>
                <a:ext uri="{FF2B5EF4-FFF2-40B4-BE49-F238E27FC236}">
                  <a16:creationId xmlns:a16="http://schemas.microsoft.com/office/drawing/2014/main" id="{907FDE13-91D6-D2BC-826D-3A6310175417}"/>
                </a:ext>
              </a:extLst>
            </p:cNvPr>
            <p:cNvSpPr/>
            <p:nvPr/>
          </p:nvSpPr>
          <p:spPr>
            <a:xfrm>
              <a:off x="7840455" y="4662002"/>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38%</a:t>
              </a:r>
            </a:p>
          </p:txBody>
        </p:sp>
        <p:sp>
          <p:nvSpPr>
            <p:cNvPr id="339" name="tx109">
              <a:extLst>
                <a:ext uri="{FF2B5EF4-FFF2-40B4-BE49-F238E27FC236}">
                  <a16:creationId xmlns:a16="http://schemas.microsoft.com/office/drawing/2014/main" id="{78B2ADDE-A01E-5489-5352-E3FF14821F1F}"/>
                </a:ext>
              </a:extLst>
            </p:cNvPr>
            <p:cNvSpPr/>
            <p:nvPr/>
          </p:nvSpPr>
          <p:spPr>
            <a:xfrm>
              <a:off x="4301011" y="4883374"/>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38%</a:t>
              </a:r>
            </a:p>
          </p:txBody>
        </p:sp>
        <p:sp>
          <p:nvSpPr>
            <p:cNvPr id="340" name="tx110">
              <a:extLst>
                <a:ext uri="{FF2B5EF4-FFF2-40B4-BE49-F238E27FC236}">
                  <a16:creationId xmlns:a16="http://schemas.microsoft.com/office/drawing/2014/main" id="{1DB5D971-07F6-7EB5-8579-6BAD1A30CB2F}"/>
                </a:ext>
              </a:extLst>
            </p:cNvPr>
            <p:cNvSpPr/>
            <p:nvPr/>
          </p:nvSpPr>
          <p:spPr>
            <a:xfrm>
              <a:off x="8085365" y="4883374"/>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53%</a:t>
              </a:r>
            </a:p>
          </p:txBody>
        </p:sp>
        <p:sp>
          <p:nvSpPr>
            <p:cNvPr id="341" name="tx111">
              <a:extLst>
                <a:ext uri="{FF2B5EF4-FFF2-40B4-BE49-F238E27FC236}">
                  <a16:creationId xmlns:a16="http://schemas.microsoft.com/office/drawing/2014/main" id="{B9D6BE79-3E3F-A963-3BF9-2A2488A8D30F}"/>
                </a:ext>
              </a:extLst>
            </p:cNvPr>
            <p:cNvSpPr/>
            <p:nvPr/>
          </p:nvSpPr>
          <p:spPr>
            <a:xfrm>
              <a:off x="4154055" y="5104747"/>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24%</a:t>
              </a:r>
            </a:p>
          </p:txBody>
        </p:sp>
        <p:sp>
          <p:nvSpPr>
            <p:cNvPr id="342" name="tx112">
              <a:extLst>
                <a:ext uri="{FF2B5EF4-FFF2-40B4-BE49-F238E27FC236}">
                  <a16:creationId xmlns:a16="http://schemas.microsoft.com/office/drawing/2014/main" id="{3A52BDB0-CF8C-BD9E-6627-D8C0941DCD5C}"/>
                </a:ext>
              </a:extLst>
            </p:cNvPr>
            <p:cNvSpPr/>
            <p:nvPr/>
          </p:nvSpPr>
          <p:spPr>
            <a:xfrm>
              <a:off x="7489127" y="5104747"/>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56%</a:t>
              </a:r>
            </a:p>
          </p:txBody>
        </p:sp>
        <p:sp>
          <p:nvSpPr>
            <p:cNvPr id="343" name="tx113">
              <a:extLst>
                <a:ext uri="{FF2B5EF4-FFF2-40B4-BE49-F238E27FC236}">
                  <a16:creationId xmlns:a16="http://schemas.microsoft.com/office/drawing/2014/main" id="{5C10F570-D7CC-EB7A-3F12-B5CF87E29170}"/>
                </a:ext>
              </a:extLst>
            </p:cNvPr>
            <p:cNvSpPr/>
            <p:nvPr/>
          </p:nvSpPr>
          <p:spPr>
            <a:xfrm>
              <a:off x="4380977" y="5326120"/>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27%</a:t>
              </a:r>
            </a:p>
          </p:txBody>
        </p:sp>
        <p:sp>
          <p:nvSpPr>
            <p:cNvPr id="344" name="tx114">
              <a:extLst>
                <a:ext uri="{FF2B5EF4-FFF2-40B4-BE49-F238E27FC236}">
                  <a16:creationId xmlns:a16="http://schemas.microsoft.com/office/drawing/2014/main" id="{77FADB8B-DD4A-B7AD-5107-CCDEE40852BC}"/>
                </a:ext>
              </a:extLst>
            </p:cNvPr>
            <p:cNvSpPr/>
            <p:nvPr/>
          </p:nvSpPr>
          <p:spPr>
            <a:xfrm>
              <a:off x="7566990" y="5326120"/>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50%</a:t>
              </a:r>
            </a:p>
          </p:txBody>
        </p:sp>
        <p:sp>
          <p:nvSpPr>
            <p:cNvPr id="345" name="tx115">
              <a:extLst>
                <a:ext uri="{FF2B5EF4-FFF2-40B4-BE49-F238E27FC236}">
                  <a16:creationId xmlns:a16="http://schemas.microsoft.com/office/drawing/2014/main" id="{832BDFA9-4456-8F0E-BEA7-0987D7B14900}"/>
                </a:ext>
              </a:extLst>
            </p:cNvPr>
            <p:cNvSpPr/>
            <p:nvPr/>
          </p:nvSpPr>
          <p:spPr>
            <a:xfrm>
              <a:off x="5509796" y="5547493"/>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27%</a:t>
              </a:r>
            </a:p>
          </p:txBody>
        </p:sp>
        <p:sp>
          <p:nvSpPr>
            <p:cNvPr id="346" name="tx116">
              <a:extLst>
                <a:ext uri="{FF2B5EF4-FFF2-40B4-BE49-F238E27FC236}">
                  <a16:creationId xmlns:a16="http://schemas.microsoft.com/office/drawing/2014/main" id="{0064DD54-10AD-B552-4C34-73EE672609C4}"/>
                </a:ext>
              </a:extLst>
            </p:cNvPr>
            <p:cNvSpPr/>
            <p:nvPr/>
          </p:nvSpPr>
          <p:spPr>
            <a:xfrm>
              <a:off x="8269642" y="5547493"/>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40%</a:t>
              </a:r>
            </a:p>
          </p:txBody>
        </p:sp>
        <p:sp>
          <p:nvSpPr>
            <p:cNvPr id="347" name="tx117">
              <a:extLst>
                <a:ext uri="{FF2B5EF4-FFF2-40B4-BE49-F238E27FC236}">
                  <a16:creationId xmlns:a16="http://schemas.microsoft.com/office/drawing/2014/main" id="{857133BD-BBDB-11DF-4A5C-7464AF74ABF6}"/>
                </a:ext>
              </a:extLst>
            </p:cNvPr>
            <p:cNvSpPr/>
            <p:nvPr/>
          </p:nvSpPr>
          <p:spPr>
            <a:xfrm>
              <a:off x="4187693" y="5768865"/>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24%</a:t>
              </a:r>
            </a:p>
          </p:txBody>
        </p:sp>
        <p:sp>
          <p:nvSpPr>
            <p:cNvPr id="348" name="tx118">
              <a:extLst>
                <a:ext uri="{FF2B5EF4-FFF2-40B4-BE49-F238E27FC236}">
                  <a16:creationId xmlns:a16="http://schemas.microsoft.com/office/drawing/2014/main" id="{5637BAB1-BDE3-7F61-759F-21573CA74A67}"/>
                </a:ext>
              </a:extLst>
            </p:cNvPr>
            <p:cNvSpPr/>
            <p:nvPr/>
          </p:nvSpPr>
          <p:spPr>
            <a:xfrm>
              <a:off x="7514014" y="5768865"/>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56%</a:t>
              </a:r>
            </a:p>
          </p:txBody>
        </p:sp>
        <p:sp>
          <p:nvSpPr>
            <p:cNvPr id="349" name="tx119">
              <a:extLst>
                <a:ext uri="{FF2B5EF4-FFF2-40B4-BE49-F238E27FC236}">
                  <a16:creationId xmlns:a16="http://schemas.microsoft.com/office/drawing/2014/main" id="{E985F25A-1A67-7E1F-386D-E5CC7F6D2A9E}"/>
                </a:ext>
              </a:extLst>
            </p:cNvPr>
            <p:cNvSpPr/>
            <p:nvPr/>
          </p:nvSpPr>
          <p:spPr>
            <a:xfrm>
              <a:off x="4701863" y="5990238"/>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31%</a:t>
              </a:r>
            </a:p>
          </p:txBody>
        </p:sp>
        <p:sp>
          <p:nvSpPr>
            <p:cNvPr id="350" name="tx120">
              <a:extLst>
                <a:ext uri="{FF2B5EF4-FFF2-40B4-BE49-F238E27FC236}">
                  <a16:creationId xmlns:a16="http://schemas.microsoft.com/office/drawing/2014/main" id="{4A356F82-EF27-F640-730C-E30157D454A4}"/>
                </a:ext>
              </a:extLst>
            </p:cNvPr>
            <p:cNvSpPr/>
            <p:nvPr/>
          </p:nvSpPr>
          <p:spPr>
            <a:xfrm>
              <a:off x="7818977" y="5992677"/>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44%</a:t>
              </a:r>
            </a:p>
          </p:txBody>
        </p:sp>
        <p:sp>
          <p:nvSpPr>
            <p:cNvPr id="351" name="tx121">
              <a:extLst>
                <a:ext uri="{FF2B5EF4-FFF2-40B4-BE49-F238E27FC236}">
                  <a16:creationId xmlns:a16="http://schemas.microsoft.com/office/drawing/2014/main" id="{6AA09F4A-3FD0-D634-8851-32AC0C136EF2}"/>
                </a:ext>
              </a:extLst>
            </p:cNvPr>
            <p:cNvSpPr/>
            <p:nvPr/>
          </p:nvSpPr>
          <p:spPr>
            <a:xfrm>
              <a:off x="5845406" y="6211611"/>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24%</a:t>
              </a:r>
            </a:p>
          </p:txBody>
        </p:sp>
        <p:sp>
          <p:nvSpPr>
            <p:cNvPr id="352" name="tx122">
              <a:extLst>
                <a:ext uri="{FF2B5EF4-FFF2-40B4-BE49-F238E27FC236}">
                  <a16:creationId xmlns:a16="http://schemas.microsoft.com/office/drawing/2014/main" id="{22B97909-65CC-78B2-DB9B-81F6F8188873}"/>
                </a:ext>
              </a:extLst>
            </p:cNvPr>
            <p:cNvSpPr/>
            <p:nvPr/>
          </p:nvSpPr>
          <p:spPr>
            <a:xfrm>
              <a:off x="8270914" y="6211611"/>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35%</a:t>
              </a:r>
            </a:p>
          </p:txBody>
        </p:sp>
        <p:sp>
          <p:nvSpPr>
            <p:cNvPr id="353" name="tx123">
              <a:extLst>
                <a:ext uri="{FF2B5EF4-FFF2-40B4-BE49-F238E27FC236}">
                  <a16:creationId xmlns:a16="http://schemas.microsoft.com/office/drawing/2014/main" id="{5B5DCAA3-94DA-7869-6F4A-9ED85659DCD8}"/>
                </a:ext>
              </a:extLst>
            </p:cNvPr>
            <p:cNvSpPr/>
            <p:nvPr/>
          </p:nvSpPr>
          <p:spPr>
            <a:xfrm>
              <a:off x="2924665" y="2669647"/>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13%</a:t>
              </a:r>
            </a:p>
          </p:txBody>
        </p:sp>
        <p:sp>
          <p:nvSpPr>
            <p:cNvPr id="354" name="tx124">
              <a:extLst>
                <a:ext uri="{FF2B5EF4-FFF2-40B4-BE49-F238E27FC236}">
                  <a16:creationId xmlns:a16="http://schemas.microsoft.com/office/drawing/2014/main" id="{54844F85-428B-4762-F982-33A03C806D4A}"/>
                </a:ext>
              </a:extLst>
            </p:cNvPr>
            <p:cNvSpPr/>
            <p:nvPr/>
          </p:nvSpPr>
          <p:spPr>
            <a:xfrm>
              <a:off x="10053371" y="2672086"/>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5%</a:t>
              </a:r>
            </a:p>
          </p:txBody>
        </p:sp>
        <p:sp>
          <p:nvSpPr>
            <p:cNvPr id="355" name="tx125">
              <a:extLst>
                <a:ext uri="{FF2B5EF4-FFF2-40B4-BE49-F238E27FC236}">
                  <a16:creationId xmlns:a16="http://schemas.microsoft.com/office/drawing/2014/main" id="{69B33E65-F4D1-0252-AA88-98A081CB9636}"/>
                </a:ext>
              </a:extLst>
            </p:cNvPr>
            <p:cNvSpPr/>
            <p:nvPr/>
          </p:nvSpPr>
          <p:spPr>
            <a:xfrm>
              <a:off x="10508930" y="2669647"/>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6%</a:t>
              </a:r>
            </a:p>
          </p:txBody>
        </p:sp>
        <p:sp>
          <p:nvSpPr>
            <p:cNvPr id="356" name="tx126">
              <a:extLst>
                <a:ext uri="{FF2B5EF4-FFF2-40B4-BE49-F238E27FC236}">
                  <a16:creationId xmlns:a16="http://schemas.microsoft.com/office/drawing/2014/main" id="{EBA65164-AD0F-26D6-D391-1637278BAA94}"/>
                </a:ext>
              </a:extLst>
            </p:cNvPr>
            <p:cNvSpPr/>
            <p:nvPr/>
          </p:nvSpPr>
          <p:spPr>
            <a:xfrm>
              <a:off x="3089486" y="2893459"/>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17%</a:t>
              </a:r>
            </a:p>
          </p:txBody>
        </p:sp>
        <p:sp>
          <p:nvSpPr>
            <p:cNvPr id="357" name="tx127">
              <a:extLst>
                <a:ext uri="{FF2B5EF4-FFF2-40B4-BE49-F238E27FC236}">
                  <a16:creationId xmlns:a16="http://schemas.microsoft.com/office/drawing/2014/main" id="{8892F53B-640D-3425-7893-1B17BCD7F895}"/>
                </a:ext>
              </a:extLst>
            </p:cNvPr>
            <p:cNvSpPr/>
            <p:nvPr/>
          </p:nvSpPr>
          <p:spPr>
            <a:xfrm>
              <a:off x="10038941" y="2893459"/>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5%</a:t>
              </a:r>
            </a:p>
          </p:txBody>
        </p:sp>
        <p:sp>
          <p:nvSpPr>
            <p:cNvPr id="358" name="tx128">
              <a:extLst>
                <a:ext uri="{FF2B5EF4-FFF2-40B4-BE49-F238E27FC236}">
                  <a16:creationId xmlns:a16="http://schemas.microsoft.com/office/drawing/2014/main" id="{778F968D-C45B-B75C-57DA-1CDC09242CF9}"/>
                </a:ext>
              </a:extLst>
            </p:cNvPr>
            <p:cNvSpPr/>
            <p:nvPr/>
          </p:nvSpPr>
          <p:spPr>
            <a:xfrm>
              <a:off x="10498079" y="2891020"/>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6%</a:t>
              </a:r>
            </a:p>
          </p:txBody>
        </p:sp>
        <p:sp>
          <p:nvSpPr>
            <p:cNvPr id="359" name="tx129">
              <a:extLst>
                <a:ext uri="{FF2B5EF4-FFF2-40B4-BE49-F238E27FC236}">
                  <a16:creationId xmlns:a16="http://schemas.microsoft.com/office/drawing/2014/main" id="{4CB72AD7-9648-9C3F-C51A-248470860A92}"/>
                </a:ext>
              </a:extLst>
            </p:cNvPr>
            <p:cNvSpPr/>
            <p:nvPr/>
          </p:nvSpPr>
          <p:spPr>
            <a:xfrm>
              <a:off x="2805742" y="3112392"/>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9%</a:t>
              </a:r>
            </a:p>
          </p:txBody>
        </p:sp>
        <p:sp>
          <p:nvSpPr>
            <p:cNvPr id="360" name="tx130">
              <a:extLst>
                <a:ext uri="{FF2B5EF4-FFF2-40B4-BE49-F238E27FC236}">
                  <a16:creationId xmlns:a16="http://schemas.microsoft.com/office/drawing/2014/main" id="{CE7AEE24-6C40-FBD6-4DEE-0F879877A5D3}"/>
                </a:ext>
              </a:extLst>
            </p:cNvPr>
            <p:cNvSpPr/>
            <p:nvPr/>
          </p:nvSpPr>
          <p:spPr>
            <a:xfrm>
              <a:off x="10080748" y="3114831"/>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5%</a:t>
              </a:r>
            </a:p>
          </p:txBody>
        </p:sp>
        <p:sp>
          <p:nvSpPr>
            <p:cNvPr id="361" name="tx131">
              <a:extLst>
                <a:ext uri="{FF2B5EF4-FFF2-40B4-BE49-F238E27FC236}">
                  <a16:creationId xmlns:a16="http://schemas.microsoft.com/office/drawing/2014/main" id="{1FB9A639-D0F0-8F28-DEF6-87EABE041707}"/>
                </a:ext>
              </a:extLst>
            </p:cNvPr>
            <p:cNvSpPr/>
            <p:nvPr/>
          </p:nvSpPr>
          <p:spPr>
            <a:xfrm>
              <a:off x="10525699" y="3114831"/>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5%</a:t>
              </a:r>
            </a:p>
          </p:txBody>
        </p:sp>
        <p:sp>
          <p:nvSpPr>
            <p:cNvPr id="362" name="tx132">
              <a:extLst>
                <a:ext uri="{FF2B5EF4-FFF2-40B4-BE49-F238E27FC236}">
                  <a16:creationId xmlns:a16="http://schemas.microsoft.com/office/drawing/2014/main" id="{4409415B-5D56-59A2-E332-BE644B00F269}"/>
                </a:ext>
              </a:extLst>
            </p:cNvPr>
            <p:cNvSpPr/>
            <p:nvPr/>
          </p:nvSpPr>
          <p:spPr>
            <a:xfrm>
              <a:off x="2870145" y="3336204"/>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11%</a:t>
              </a:r>
            </a:p>
          </p:txBody>
        </p:sp>
        <p:sp>
          <p:nvSpPr>
            <p:cNvPr id="363" name="tx133">
              <a:extLst>
                <a:ext uri="{FF2B5EF4-FFF2-40B4-BE49-F238E27FC236}">
                  <a16:creationId xmlns:a16="http://schemas.microsoft.com/office/drawing/2014/main" id="{F8776A52-ECC7-5CCC-CF6A-B265CBD49F03}"/>
                </a:ext>
              </a:extLst>
            </p:cNvPr>
            <p:cNvSpPr/>
            <p:nvPr/>
          </p:nvSpPr>
          <p:spPr>
            <a:xfrm>
              <a:off x="10080132" y="3336204"/>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7%</a:t>
              </a:r>
            </a:p>
          </p:txBody>
        </p:sp>
        <p:sp>
          <p:nvSpPr>
            <p:cNvPr id="364" name="tx134">
              <a:extLst>
                <a:ext uri="{FF2B5EF4-FFF2-40B4-BE49-F238E27FC236}">
                  <a16:creationId xmlns:a16="http://schemas.microsoft.com/office/drawing/2014/main" id="{FE244BB8-E3C9-B33E-E199-41C627CE8BEA}"/>
                </a:ext>
              </a:extLst>
            </p:cNvPr>
            <p:cNvSpPr/>
            <p:nvPr/>
          </p:nvSpPr>
          <p:spPr>
            <a:xfrm>
              <a:off x="10556653" y="3336204"/>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5%</a:t>
              </a:r>
            </a:p>
          </p:txBody>
        </p:sp>
        <p:sp>
          <p:nvSpPr>
            <p:cNvPr id="365" name="tx135">
              <a:extLst>
                <a:ext uri="{FF2B5EF4-FFF2-40B4-BE49-F238E27FC236}">
                  <a16:creationId xmlns:a16="http://schemas.microsoft.com/office/drawing/2014/main" id="{26FBD4D7-4857-43A1-0DA7-61CF4C09C925}"/>
                </a:ext>
              </a:extLst>
            </p:cNvPr>
            <p:cNvSpPr/>
            <p:nvPr/>
          </p:nvSpPr>
          <p:spPr>
            <a:xfrm>
              <a:off x="3262904" y="3555138"/>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21%</a:t>
              </a:r>
            </a:p>
          </p:txBody>
        </p:sp>
        <p:sp>
          <p:nvSpPr>
            <p:cNvPr id="366" name="tx136">
              <a:extLst>
                <a:ext uri="{FF2B5EF4-FFF2-40B4-BE49-F238E27FC236}">
                  <a16:creationId xmlns:a16="http://schemas.microsoft.com/office/drawing/2014/main" id="{CA81F29C-0E27-2F3F-1861-F39CD6169FB2}"/>
                </a:ext>
              </a:extLst>
            </p:cNvPr>
            <p:cNvSpPr/>
            <p:nvPr/>
          </p:nvSpPr>
          <p:spPr>
            <a:xfrm>
              <a:off x="10551066" y="3557577"/>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5%</a:t>
              </a:r>
            </a:p>
          </p:txBody>
        </p:sp>
        <p:sp>
          <p:nvSpPr>
            <p:cNvPr id="367" name="tx137">
              <a:extLst>
                <a:ext uri="{FF2B5EF4-FFF2-40B4-BE49-F238E27FC236}">
                  <a16:creationId xmlns:a16="http://schemas.microsoft.com/office/drawing/2014/main" id="{D35415CF-3662-62D3-1BF8-C0765E02D5AE}"/>
                </a:ext>
              </a:extLst>
            </p:cNvPr>
            <p:cNvSpPr/>
            <p:nvPr/>
          </p:nvSpPr>
          <p:spPr>
            <a:xfrm>
              <a:off x="2855284" y="3778950"/>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11%</a:t>
              </a:r>
            </a:p>
          </p:txBody>
        </p:sp>
        <p:sp>
          <p:nvSpPr>
            <p:cNvPr id="368" name="tx138">
              <a:extLst>
                <a:ext uri="{FF2B5EF4-FFF2-40B4-BE49-F238E27FC236}">
                  <a16:creationId xmlns:a16="http://schemas.microsoft.com/office/drawing/2014/main" id="{AF3769F4-303E-D18B-708B-D5EED1D2A1E3}"/>
                </a:ext>
              </a:extLst>
            </p:cNvPr>
            <p:cNvSpPr/>
            <p:nvPr/>
          </p:nvSpPr>
          <p:spPr>
            <a:xfrm>
              <a:off x="9973206" y="3778950"/>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5%</a:t>
              </a:r>
            </a:p>
          </p:txBody>
        </p:sp>
        <p:sp>
          <p:nvSpPr>
            <p:cNvPr id="369" name="tx139">
              <a:extLst>
                <a:ext uri="{FF2B5EF4-FFF2-40B4-BE49-F238E27FC236}">
                  <a16:creationId xmlns:a16="http://schemas.microsoft.com/office/drawing/2014/main" id="{9EC8DC45-AE2C-1947-CF9F-92B641B15803}"/>
                </a:ext>
              </a:extLst>
            </p:cNvPr>
            <p:cNvSpPr/>
            <p:nvPr/>
          </p:nvSpPr>
          <p:spPr>
            <a:xfrm>
              <a:off x="10469748" y="3778950"/>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7%</a:t>
              </a:r>
            </a:p>
          </p:txBody>
        </p:sp>
        <p:sp>
          <p:nvSpPr>
            <p:cNvPr id="370" name="tx140">
              <a:extLst>
                <a:ext uri="{FF2B5EF4-FFF2-40B4-BE49-F238E27FC236}">
                  <a16:creationId xmlns:a16="http://schemas.microsoft.com/office/drawing/2014/main" id="{6B7F1A93-1AED-B8DC-639C-286068F758A5}"/>
                </a:ext>
              </a:extLst>
            </p:cNvPr>
            <p:cNvSpPr/>
            <p:nvPr/>
          </p:nvSpPr>
          <p:spPr>
            <a:xfrm>
              <a:off x="9851568" y="3997883"/>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6%</a:t>
              </a:r>
            </a:p>
          </p:txBody>
        </p:sp>
        <p:sp>
          <p:nvSpPr>
            <p:cNvPr id="371" name="tx141">
              <a:extLst>
                <a:ext uri="{FF2B5EF4-FFF2-40B4-BE49-F238E27FC236}">
                  <a16:creationId xmlns:a16="http://schemas.microsoft.com/office/drawing/2014/main" id="{2C6148FB-FD4D-AAEB-D5A1-4DB023DA9685}"/>
                </a:ext>
              </a:extLst>
            </p:cNvPr>
            <p:cNvSpPr/>
            <p:nvPr/>
          </p:nvSpPr>
          <p:spPr>
            <a:xfrm>
              <a:off x="10430795" y="3997883"/>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8%</a:t>
              </a:r>
            </a:p>
          </p:txBody>
        </p:sp>
        <p:sp>
          <p:nvSpPr>
            <p:cNvPr id="372" name="tx142">
              <a:extLst>
                <a:ext uri="{FF2B5EF4-FFF2-40B4-BE49-F238E27FC236}">
                  <a16:creationId xmlns:a16="http://schemas.microsoft.com/office/drawing/2014/main" id="{E3A15E4E-6E9C-1C07-739C-BF9923C2DB9F}"/>
                </a:ext>
              </a:extLst>
            </p:cNvPr>
            <p:cNvSpPr/>
            <p:nvPr/>
          </p:nvSpPr>
          <p:spPr>
            <a:xfrm>
              <a:off x="2927150" y="4219256"/>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13%</a:t>
              </a:r>
            </a:p>
          </p:txBody>
        </p:sp>
        <p:sp>
          <p:nvSpPr>
            <p:cNvPr id="373" name="tx143">
              <a:extLst>
                <a:ext uri="{FF2B5EF4-FFF2-40B4-BE49-F238E27FC236}">
                  <a16:creationId xmlns:a16="http://schemas.microsoft.com/office/drawing/2014/main" id="{8825876C-0AA2-337E-40C8-A760780624AE}"/>
                </a:ext>
              </a:extLst>
            </p:cNvPr>
            <p:cNvSpPr/>
            <p:nvPr/>
          </p:nvSpPr>
          <p:spPr>
            <a:xfrm>
              <a:off x="10046279" y="4221695"/>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5%</a:t>
              </a:r>
            </a:p>
          </p:txBody>
        </p:sp>
        <p:sp>
          <p:nvSpPr>
            <p:cNvPr id="374" name="tx144">
              <a:extLst>
                <a:ext uri="{FF2B5EF4-FFF2-40B4-BE49-F238E27FC236}">
                  <a16:creationId xmlns:a16="http://schemas.microsoft.com/office/drawing/2014/main" id="{22469EDA-B032-A255-77D6-0D104885E043}"/>
                </a:ext>
              </a:extLst>
            </p:cNvPr>
            <p:cNvSpPr/>
            <p:nvPr/>
          </p:nvSpPr>
          <p:spPr>
            <a:xfrm>
              <a:off x="10499162" y="4219256"/>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6%</a:t>
              </a:r>
            </a:p>
          </p:txBody>
        </p:sp>
        <p:sp>
          <p:nvSpPr>
            <p:cNvPr id="375" name="tx145">
              <a:extLst>
                <a:ext uri="{FF2B5EF4-FFF2-40B4-BE49-F238E27FC236}">
                  <a16:creationId xmlns:a16="http://schemas.microsoft.com/office/drawing/2014/main" id="{29DCFC64-7B5F-2A95-00D5-3EDE6A7C2BE3}"/>
                </a:ext>
              </a:extLst>
            </p:cNvPr>
            <p:cNvSpPr/>
            <p:nvPr/>
          </p:nvSpPr>
          <p:spPr>
            <a:xfrm>
              <a:off x="3099753" y="4443068"/>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17%</a:t>
              </a:r>
            </a:p>
          </p:txBody>
        </p:sp>
        <p:sp>
          <p:nvSpPr>
            <p:cNvPr id="376" name="tx146">
              <a:extLst>
                <a:ext uri="{FF2B5EF4-FFF2-40B4-BE49-F238E27FC236}">
                  <a16:creationId xmlns:a16="http://schemas.microsoft.com/office/drawing/2014/main" id="{2EF34AB8-7A5C-EF8E-430B-56CAB504C2BE}"/>
                </a:ext>
              </a:extLst>
            </p:cNvPr>
            <p:cNvSpPr/>
            <p:nvPr/>
          </p:nvSpPr>
          <p:spPr>
            <a:xfrm>
              <a:off x="10531221" y="4443068"/>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5%</a:t>
              </a:r>
            </a:p>
          </p:txBody>
        </p:sp>
        <p:sp>
          <p:nvSpPr>
            <p:cNvPr id="377" name="tx147">
              <a:extLst>
                <a:ext uri="{FF2B5EF4-FFF2-40B4-BE49-F238E27FC236}">
                  <a16:creationId xmlns:a16="http://schemas.microsoft.com/office/drawing/2014/main" id="{C871D713-0CB9-5019-6686-57BD6C158FA6}"/>
                </a:ext>
              </a:extLst>
            </p:cNvPr>
            <p:cNvSpPr/>
            <p:nvPr/>
          </p:nvSpPr>
          <p:spPr>
            <a:xfrm>
              <a:off x="3146671" y="4662002"/>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18%</a:t>
              </a:r>
            </a:p>
          </p:txBody>
        </p:sp>
        <p:sp>
          <p:nvSpPr>
            <p:cNvPr id="378" name="tx148">
              <a:extLst>
                <a:ext uri="{FF2B5EF4-FFF2-40B4-BE49-F238E27FC236}">
                  <a16:creationId xmlns:a16="http://schemas.microsoft.com/office/drawing/2014/main" id="{9E459982-079D-6E2A-485C-93C94C7412D6}"/>
                </a:ext>
              </a:extLst>
            </p:cNvPr>
            <p:cNvSpPr/>
            <p:nvPr/>
          </p:nvSpPr>
          <p:spPr>
            <a:xfrm>
              <a:off x="9815147" y="4662002"/>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8%</a:t>
              </a:r>
            </a:p>
          </p:txBody>
        </p:sp>
        <p:sp>
          <p:nvSpPr>
            <p:cNvPr id="379" name="tx149">
              <a:extLst>
                <a:ext uri="{FF2B5EF4-FFF2-40B4-BE49-F238E27FC236}">
                  <a16:creationId xmlns:a16="http://schemas.microsoft.com/office/drawing/2014/main" id="{4781EEBE-F824-C180-9F8D-4A0AEAE21CBC}"/>
                </a:ext>
              </a:extLst>
            </p:cNvPr>
            <p:cNvSpPr/>
            <p:nvPr/>
          </p:nvSpPr>
          <p:spPr>
            <a:xfrm>
              <a:off x="10448745" y="4664441"/>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7%</a:t>
              </a:r>
            </a:p>
          </p:txBody>
        </p:sp>
        <p:sp>
          <p:nvSpPr>
            <p:cNvPr id="380" name="tx150">
              <a:extLst>
                <a:ext uri="{FF2B5EF4-FFF2-40B4-BE49-F238E27FC236}">
                  <a16:creationId xmlns:a16="http://schemas.microsoft.com/office/drawing/2014/main" id="{2DBB307C-F381-0C9B-939F-7C78D2ABC314}"/>
                </a:ext>
              </a:extLst>
            </p:cNvPr>
            <p:cNvSpPr/>
            <p:nvPr/>
          </p:nvSpPr>
          <p:spPr>
            <a:xfrm>
              <a:off x="2604034" y="4885813"/>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4%</a:t>
              </a:r>
            </a:p>
          </p:txBody>
        </p:sp>
        <p:sp>
          <p:nvSpPr>
            <p:cNvPr id="381" name="tx151">
              <a:extLst>
                <a:ext uri="{FF2B5EF4-FFF2-40B4-BE49-F238E27FC236}">
                  <a16:creationId xmlns:a16="http://schemas.microsoft.com/office/drawing/2014/main" id="{F2D7B8E2-28CB-BC83-6A87-CFA21C49B6DB}"/>
                </a:ext>
              </a:extLst>
            </p:cNvPr>
            <p:cNvSpPr/>
            <p:nvPr/>
          </p:nvSpPr>
          <p:spPr>
            <a:xfrm>
              <a:off x="10509773" y="4885813"/>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4%</a:t>
              </a:r>
            </a:p>
          </p:txBody>
        </p:sp>
        <p:sp>
          <p:nvSpPr>
            <p:cNvPr id="382" name="tx152">
              <a:extLst>
                <a:ext uri="{FF2B5EF4-FFF2-40B4-BE49-F238E27FC236}">
                  <a16:creationId xmlns:a16="http://schemas.microsoft.com/office/drawing/2014/main" id="{24E55B1A-4F82-A0F3-05FE-D7D06B6EADEF}"/>
                </a:ext>
              </a:extLst>
            </p:cNvPr>
            <p:cNvSpPr/>
            <p:nvPr/>
          </p:nvSpPr>
          <p:spPr>
            <a:xfrm>
              <a:off x="2826031" y="5104747"/>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9%</a:t>
              </a:r>
            </a:p>
          </p:txBody>
        </p:sp>
        <p:sp>
          <p:nvSpPr>
            <p:cNvPr id="383" name="tx153">
              <a:extLst>
                <a:ext uri="{FF2B5EF4-FFF2-40B4-BE49-F238E27FC236}">
                  <a16:creationId xmlns:a16="http://schemas.microsoft.com/office/drawing/2014/main" id="{E28B94B2-A272-5758-2D90-74B811DCDC74}"/>
                </a:ext>
              </a:extLst>
            </p:cNvPr>
            <p:cNvSpPr/>
            <p:nvPr/>
          </p:nvSpPr>
          <p:spPr>
            <a:xfrm>
              <a:off x="10109329" y="5104747"/>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6%</a:t>
              </a:r>
            </a:p>
          </p:txBody>
        </p:sp>
        <p:sp>
          <p:nvSpPr>
            <p:cNvPr id="384" name="tx154">
              <a:extLst>
                <a:ext uri="{FF2B5EF4-FFF2-40B4-BE49-F238E27FC236}">
                  <a16:creationId xmlns:a16="http://schemas.microsoft.com/office/drawing/2014/main" id="{C34E0805-5EBD-DC2B-3510-A4AEF010AA7C}"/>
                </a:ext>
              </a:extLst>
            </p:cNvPr>
            <p:cNvSpPr/>
            <p:nvPr/>
          </p:nvSpPr>
          <p:spPr>
            <a:xfrm>
              <a:off x="10542173" y="5107186"/>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5%</a:t>
              </a:r>
            </a:p>
          </p:txBody>
        </p:sp>
        <p:sp>
          <p:nvSpPr>
            <p:cNvPr id="385" name="tx155">
              <a:extLst>
                <a:ext uri="{FF2B5EF4-FFF2-40B4-BE49-F238E27FC236}">
                  <a16:creationId xmlns:a16="http://schemas.microsoft.com/office/drawing/2014/main" id="{278981A4-1E52-8AFB-1983-39662E03CA01}"/>
                </a:ext>
              </a:extLst>
            </p:cNvPr>
            <p:cNvSpPr/>
            <p:nvPr/>
          </p:nvSpPr>
          <p:spPr>
            <a:xfrm>
              <a:off x="2830179" y="5326120"/>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10%</a:t>
              </a:r>
            </a:p>
          </p:txBody>
        </p:sp>
        <p:sp>
          <p:nvSpPr>
            <p:cNvPr id="386" name="tx156">
              <a:extLst>
                <a:ext uri="{FF2B5EF4-FFF2-40B4-BE49-F238E27FC236}">
                  <a16:creationId xmlns:a16="http://schemas.microsoft.com/office/drawing/2014/main" id="{2E9A9DA2-55F5-25E5-7A60-8CFCCEE98947}"/>
                </a:ext>
              </a:extLst>
            </p:cNvPr>
            <p:cNvSpPr/>
            <p:nvPr/>
          </p:nvSpPr>
          <p:spPr>
            <a:xfrm>
              <a:off x="9949351" y="5326120"/>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6%</a:t>
              </a:r>
            </a:p>
          </p:txBody>
        </p:sp>
        <p:sp>
          <p:nvSpPr>
            <p:cNvPr id="387" name="tx157">
              <a:extLst>
                <a:ext uri="{FF2B5EF4-FFF2-40B4-BE49-F238E27FC236}">
                  <a16:creationId xmlns:a16="http://schemas.microsoft.com/office/drawing/2014/main" id="{7B18A4F5-053F-0BDF-82C8-8228FE32286E}"/>
                </a:ext>
              </a:extLst>
            </p:cNvPr>
            <p:cNvSpPr/>
            <p:nvPr/>
          </p:nvSpPr>
          <p:spPr>
            <a:xfrm>
              <a:off x="10481902" y="5326120"/>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6%</a:t>
              </a:r>
            </a:p>
          </p:txBody>
        </p:sp>
        <p:sp>
          <p:nvSpPr>
            <p:cNvPr id="388" name="tx158">
              <a:extLst>
                <a:ext uri="{FF2B5EF4-FFF2-40B4-BE49-F238E27FC236}">
                  <a16:creationId xmlns:a16="http://schemas.microsoft.com/office/drawing/2014/main" id="{C45F544A-54FB-83DB-CC5E-7CE5F4D85471}"/>
                </a:ext>
              </a:extLst>
            </p:cNvPr>
            <p:cNvSpPr/>
            <p:nvPr/>
          </p:nvSpPr>
          <p:spPr>
            <a:xfrm>
              <a:off x="3395850" y="5547493"/>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24%</a:t>
              </a:r>
            </a:p>
          </p:txBody>
        </p:sp>
        <p:sp>
          <p:nvSpPr>
            <p:cNvPr id="389" name="tx159">
              <a:extLst>
                <a:ext uri="{FF2B5EF4-FFF2-40B4-BE49-F238E27FC236}">
                  <a16:creationId xmlns:a16="http://schemas.microsoft.com/office/drawing/2014/main" id="{DFE635BA-A702-8C4E-D7EF-A9D079F58565}"/>
                </a:ext>
              </a:extLst>
            </p:cNvPr>
            <p:cNvSpPr/>
            <p:nvPr/>
          </p:nvSpPr>
          <p:spPr>
            <a:xfrm>
              <a:off x="10472886" y="5549932"/>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7%</a:t>
              </a:r>
            </a:p>
          </p:txBody>
        </p:sp>
        <p:sp>
          <p:nvSpPr>
            <p:cNvPr id="390" name="tx160">
              <a:extLst>
                <a:ext uri="{FF2B5EF4-FFF2-40B4-BE49-F238E27FC236}">
                  <a16:creationId xmlns:a16="http://schemas.microsoft.com/office/drawing/2014/main" id="{0133107F-26B3-B096-E8DA-B5008B7B73D1}"/>
                </a:ext>
              </a:extLst>
            </p:cNvPr>
            <p:cNvSpPr/>
            <p:nvPr/>
          </p:nvSpPr>
          <p:spPr>
            <a:xfrm>
              <a:off x="2797171" y="5768865"/>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10%</a:t>
              </a:r>
            </a:p>
          </p:txBody>
        </p:sp>
        <p:sp>
          <p:nvSpPr>
            <p:cNvPr id="391" name="tx161">
              <a:extLst>
                <a:ext uri="{FF2B5EF4-FFF2-40B4-BE49-F238E27FC236}">
                  <a16:creationId xmlns:a16="http://schemas.microsoft.com/office/drawing/2014/main" id="{E2D831C1-696D-9F1D-C839-972A34C685EB}"/>
                </a:ext>
              </a:extLst>
            </p:cNvPr>
            <p:cNvSpPr/>
            <p:nvPr/>
          </p:nvSpPr>
          <p:spPr>
            <a:xfrm>
              <a:off x="10110877" y="5771304"/>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5%</a:t>
              </a:r>
            </a:p>
          </p:txBody>
        </p:sp>
        <p:sp>
          <p:nvSpPr>
            <p:cNvPr id="392" name="tx162">
              <a:extLst>
                <a:ext uri="{FF2B5EF4-FFF2-40B4-BE49-F238E27FC236}">
                  <a16:creationId xmlns:a16="http://schemas.microsoft.com/office/drawing/2014/main" id="{4D691904-A352-57E4-1D9E-E46B0F242943}"/>
                </a:ext>
              </a:extLst>
            </p:cNvPr>
            <p:cNvSpPr/>
            <p:nvPr/>
          </p:nvSpPr>
          <p:spPr>
            <a:xfrm>
              <a:off x="10536128" y="5771304"/>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5%</a:t>
              </a:r>
            </a:p>
          </p:txBody>
        </p:sp>
        <p:sp>
          <p:nvSpPr>
            <p:cNvPr id="393" name="tx163">
              <a:extLst>
                <a:ext uri="{FF2B5EF4-FFF2-40B4-BE49-F238E27FC236}">
                  <a16:creationId xmlns:a16="http://schemas.microsoft.com/office/drawing/2014/main" id="{137414BA-04E5-9879-6BF6-2E968F3B5949}"/>
                </a:ext>
              </a:extLst>
            </p:cNvPr>
            <p:cNvSpPr/>
            <p:nvPr/>
          </p:nvSpPr>
          <p:spPr>
            <a:xfrm>
              <a:off x="2911197" y="5990238"/>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12%</a:t>
              </a:r>
            </a:p>
          </p:txBody>
        </p:sp>
        <p:sp>
          <p:nvSpPr>
            <p:cNvPr id="394" name="tx164">
              <a:extLst>
                <a:ext uri="{FF2B5EF4-FFF2-40B4-BE49-F238E27FC236}">
                  <a16:creationId xmlns:a16="http://schemas.microsoft.com/office/drawing/2014/main" id="{BA4CB2F6-FCC6-A2B2-8473-C9DE5643C57D}"/>
                </a:ext>
              </a:extLst>
            </p:cNvPr>
            <p:cNvSpPr/>
            <p:nvPr/>
          </p:nvSpPr>
          <p:spPr>
            <a:xfrm>
              <a:off x="9953113" y="5990238"/>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6%</a:t>
              </a:r>
            </a:p>
          </p:txBody>
        </p:sp>
        <p:sp>
          <p:nvSpPr>
            <p:cNvPr id="395" name="tx165">
              <a:extLst>
                <a:ext uri="{FF2B5EF4-FFF2-40B4-BE49-F238E27FC236}">
                  <a16:creationId xmlns:a16="http://schemas.microsoft.com/office/drawing/2014/main" id="{42C459F5-DB51-C339-13A6-52F80A510AD4}"/>
                </a:ext>
              </a:extLst>
            </p:cNvPr>
            <p:cNvSpPr/>
            <p:nvPr/>
          </p:nvSpPr>
          <p:spPr>
            <a:xfrm>
              <a:off x="10473546" y="5992677"/>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7%</a:t>
              </a:r>
            </a:p>
          </p:txBody>
        </p:sp>
        <p:sp>
          <p:nvSpPr>
            <p:cNvPr id="396" name="tx166">
              <a:extLst>
                <a:ext uri="{FF2B5EF4-FFF2-40B4-BE49-F238E27FC236}">
                  <a16:creationId xmlns:a16="http://schemas.microsoft.com/office/drawing/2014/main" id="{85743530-9A30-3313-3146-9B8ACDCB3AC3}"/>
                </a:ext>
              </a:extLst>
            </p:cNvPr>
            <p:cNvSpPr/>
            <p:nvPr/>
          </p:nvSpPr>
          <p:spPr>
            <a:xfrm>
              <a:off x="3628407" y="6211611"/>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30%</a:t>
              </a:r>
            </a:p>
          </p:txBody>
        </p:sp>
        <p:sp>
          <p:nvSpPr>
            <p:cNvPr id="397" name="tx167">
              <a:extLst>
                <a:ext uri="{FF2B5EF4-FFF2-40B4-BE49-F238E27FC236}">
                  <a16:creationId xmlns:a16="http://schemas.microsoft.com/office/drawing/2014/main" id="{E50B99D7-F1C2-7ACA-8920-70786A13F501}"/>
                </a:ext>
              </a:extLst>
            </p:cNvPr>
            <p:cNvSpPr/>
            <p:nvPr/>
          </p:nvSpPr>
          <p:spPr>
            <a:xfrm>
              <a:off x="9935962" y="6214050"/>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4%</a:t>
              </a:r>
            </a:p>
          </p:txBody>
        </p:sp>
        <p:sp>
          <p:nvSpPr>
            <p:cNvPr id="398" name="tx168">
              <a:extLst>
                <a:ext uri="{FF2B5EF4-FFF2-40B4-BE49-F238E27FC236}">
                  <a16:creationId xmlns:a16="http://schemas.microsoft.com/office/drawing/2014/main" id="{ED0AEA12-5B7D-8360-E191-C908F4D71174}"/>
                </a:ext>
              </a:extLst>
            </p:cNvPr>
            <p:cNvSpPr/>
            <p:nvPr/>
          </p:nvSpPr>
          <p:spPr>
            <a:xfrm>
              <a:off x="10430790" y="6211611"/>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8%</a:t>
              </a:r>
            </a:p>
          </p:txBody>
        </p:sp>
        <p:sp>
          <p:nvSpPr>
            <p:cNvPr id="399" name="tx198">
              <a:extLst>
                <a:ext uri="{FF2B5EF4-FFF2-40B4-BE49-F238E27FC236}">
                  <a16:creationId xmlns:a16="http://schemas.microsoft.com/office/drawing/2014/main" id="{077B40B1-A426-469F-CC72-52A480AEE36B}"/>
                </a:ext>
              </a:extLst>
            </p:cNvPr>
            <p:cNvSpPr/>
            <p:nvPr/>
          </p:nvSpPr>
          <p:spPr>
            <a:xfrm>
              <a:off x="3645742" y="2461569"/>
              <a:ext cx="134162" cy="0"/>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    </a:t>
              </a:r>
            </a:p>
          </p:txBody>
        </p:sp>
        <p:sp>
          <p:nvSpPr>
            <p:cNvPr id="400" name="tx206">
              <a:extLst>
                <a:ext uri="{FF2B5EF4-FFF2-40B4-BE49-F238E27FC236}">
                  <a16:creationId xmlns:a16="http://schemas.microsoft.com/office/drawing/2014/main" id="{9C4714A8-2A89-CD8F-49E2-0ED18FE9CD37}"/>
                </a:ext>
              </a:extLst>
            </p:cNvPr>
            <p:cNvSpPr/>
            <p:nvPr/>
          </p:nvSpPr>
          <p:spPr>
            <a:xfrm>
              <a:off x="9062935" y="2461569"/>
              <a:ext cx="134162" cy="0"/>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    </a:t>
              </a:r>
            </a:p>
          </p:txBody>
        </p:sp>
      </p:grpSp>
      <p:sp>
        <p:nvSpPr>
          <p:cNvPr id="401" name="tx140">
            <a:extLst>
              <a:ext uri="{FF2B5EF4-FFF2-40B4-BE49-F238E27FC236}">
                <a16:creationId xmlns:a16="http://schemas.microsoft.com/office/drawing/2014/main" id="{077B8C7D-B8A3-91EA-8836-602A1051E23F}"/>
              </a:ext>
            </a:extLst>
          </p:cNvPr>
          <p:cNvSpPr/>
          <p:nvPr/>
        </p:nvSpPr>
        <p:spPr>
          <a:xfrm>
            <a:off x="932260" y="6537868"/>
            <a:ext cx="936361" cy="122718"/>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Educ: Post-grad</a:t>
            </a:r>
          </a:p>
        </p:txBody>
      </p:sp>
      <p:sp>
        <p:nvSpPr>
          <p:cNvPr id="402" name="tx141">
            <a:extLst>
              <a:ext uri="{FF2B5EF4-FFF2-40B4-BE49-F238E27FC236}">
                <a16:creationId xmlns:a16="http://schemas.microsoft.com/office/drawing/2014/main" id="{86D6A1B5-C1FA-E869-1C0D-7CD905355A5A}"/>
              </a:ext>
            </a:extLst>
          </p:cNvPr>
          <p:cNvSpPr/>
          <p:nvPr/>
        </p:nvSpPr>
        <p:spPr>
          <a:xfrm>
            <a:off x="503495" y="6300275"/>
            <a:ext cx="1393701" cy="122718"/>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Educ: Bachelors degree</a:t>
            </a:r>
          </a:p>
        </p:txBody>
      </p:sp>
      <p:sp>
        <p:nvSpPr>
          <p:cNvPr id="403" name="tx142">
            <a:extLst>
              <a:ext uri="{FF2B5EF4-FFF2-40B4-BE49-F238E27FC236}">
                <a16:creationId xmlns:a16="http://schemas.microsoft.com/office/drawing/2014/main" id="{620375F1-90D2-BA30-1CE1-4B32EC116A18}"/>
              </a:ext>
            </a:extLst>
          </p:cNvPr>
          <p:cNvSpPr/>
          <p:nvPr/>
        </p:nvSpPr>
        <p:spPr>
          <a:xfrm>
            <a:off x="943100" y="6060349"/>
            <a:ext cx="925521" cy="125051"/>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Educ: &lt; College</a:t>
            </a:r>
          </a:p>
        </p:txBody>
      </p:sp>
      <p:sp>
        <p:nvSpPr>
          <p:cNvPr id="404" name="tx143">
            <a:extLst>
              <a:ext uri="{FF2B5EF4-FFF2-40B4-BE49-F238E27FC236}">
                <a16:creationId xmlns:a16="http://schemas.microsoft.com/office/drawing/2014/main" id="{C2E96EAD-5FE4-594F-7EE3-5BDBD326E2BD}"/>
              </a:ext>
            </a:extLst>
          </p:cNvPr>
          <p:cNvSpPr/>
          <p:nvPr/>
        </p:nvSpPr>
        <p:spPr>
          <a:xfrm>
            <a:off x="1017921" y="5851396"/>
            <a:ext cx="860224" cy="96412"/>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Income: 100k+</a:t>
            </a:r>
          </a:p>
        </p:txBody>
      </p:sp>
      <p:sp>
        <p:nvSpPr>
          <p:cNvPr id="405" name="tx144">
            <a:extLst>
              <a:ext uri="{FF2B5EF4-FFF2-40B4-BE49-F238E27FC236}">
                <a16:creationId xmlns:a16="http://schemas.microsoft.com/office/drawing/2014/main" id="{87583C85-9C89-5F2F-4352-8A0E3F8E0AEE}"/>
              </a:ext>
            </a:extLst>
          </p:cNvPr>
          <p:cNvSpPr/>
          <p:nvPr/>
        </p:nvSpPr>
        <p:spPr>
          <a:xfrm>
            <a:off x="840183" y="5613803"/>
            <a:ext cx="1037963" cy="96412"/>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Income: 50k-100k</a:t>
            </a:r>
          </a:p>
        </p:txBody>
      </p:sp>
      <p:sp>
        <p:nvSpPr>
          <p:cNvPr id="406" name="tx145">
            <a:extLst>
              <a:ext uri="{FF2B5EF4-FFF2-40B4-BE49-F238E27FC236}">
                <a16:creationId xmlns:a16="http://schemas.microsoft.com/office/drawing/2014/main" id="{B3ED5390-E9F0-6AB3-93E3-FB6F6A941B5C}"/>
              </a:ext>
            </a:extLst>
          </p:cNvPr>
          <p:cNvSpPr/>
          <p:nvPr/>
        </p:nvSpPr>
        <p:spPr>
          <a:xfrm>
            <a:off x="774885" y="5375822"/>
            <a:ext cx="1103260" cy="96800"/>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Income: Under 50k</a:t>
            </a:r>
          </a:p>
        </p:txBody>
      </p:sp>
      <p:sp>
        <p:nvSpPr>
          <p:cNvPr id="407" name="tx146">
            <a:extLst>
              <a:ext uri="{FF2B5EF4-FFF2-40B4-BE49-F238E27FC236}">
                <a16:creationId xmlns:a16="http://schemas.microsoft.com/office/drawing/2014/main" id="{1FB9A41E-E034-46AA-74A4-F5ADA2B2F575}"/>
              </a:ext>
            </a:extLst>
          </p:cNvPr>
          <p:cNvSpPr/>
          <p:nvPr/>
        </p:nvSpPr>
        <p:spPr>
          <a:xfrm>
            <a:off x="975878" y="5112312"/>
            <a:ext cx="892742" cy="122718"/>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Ethnicity: Asian</a:t>
            </a:r>
          </a:p>
        </p:txBody>
      </p:sp>
      <p:sp>
        <p:nvSpPr>
          <p:cNvPr id="408" name="tx147">
            <a:extLst>
              <a:ext uri="{FF2B5EF4-FFF2-40B4-BE49-F238E27FC236}">
                <a16:creationId xmlns:a16="http://schemas.microsoft.com/office/drawing/2014/main" id="{592AB35E-9BB1-98E1-3A28-2AF64C2DAC8D}"/>
              </a:ext>
            </a:extLst>
          </p:cNvPr>
          <p:cNvSpPr/>
          <p:nvPr/>
        </p:nvSpPr>
        <p:spPr>
          <a:xfrm>
            <a:off x="983191" y="4874720"/>
            <a:ext cx="885429" cy="122718"/>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Ethnicity: Black</a:t>
            </a:r>
          </a:p>
        </p:txBody>
      </p:sp>
      <p:sp>
        <p:nvSpPr>
          <p:cNvPr id="409" name="tx148">
            <a:extLst>
              <a:ext uri="{FF2B5EF4-FFF2-40B4-BE49-F238E27FC236}">
                <a16:creationId xmlns:a16="http://schemas.microsoft.com/office/drawing/2014/main" id="{5EC2E148-BE65-7FCC-8484-BE8120D7636E}"/>
              </a:ext>
            </a:extLst>
          </p:cNvPr>
          <p:cNvSpPr/>
          <p:nvPr/>
        </p:nvSpPr>
        <p:spPr>
          <a:xfrm>
            <a:off x="811320" y="4637128"/>
            <a:ext cx="1066824" cy="122718"/>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Ethnicity: Hispanic</a:t>
            </a:r>
          </a:p>
        </p:txBody>
      </p:sp>
      <p:sp>
        <p:nvSpPr>
          <p:cNvPr id="410" name="tx149">
            <a:extLst>
              <a:ext uri="{FF2B5EF4-FFF2-40B4-BE49-F238E27FC236}">
                <a16:creationId xmlns:a16="http://schemas.microsoft.com/office/drawing/2014/main" id="{B0000477-3C0C-A54B-4791-D184FA3BB764}"/>
              </a:ext>
            </a:extLst>
          </p:cNvPr>
          <p:cNvSpPr/>
          <p:nvPr/>
        </p:nvSpPr>
        <p:spPr>
          <a:xfrm>
            <a:off x="968695" y="4399535"/>
            <a:ext cx="899925" cy="122718"/>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Ethnicity: White</a:t>
            </a:r>
          </a:p>
        </p:txBody>
      </p:sp>
      <p:sp>
        <p:nvSpPr>
          <p:cNvPr id="411" name="tx150">
            <a:extLst>
              <a:ext uri="{FF2B5EF4-FFF2-40B4-BE49-F238E27FC236}">
                <a16:creationId xmlns:a16="http://schemas.microsoft.com/office/drawing/2014/main" id="{42BAC6DA-4DF0-1FD8-6064-BDAFF85FD7B0}"/>
              </a:ext>
            </a:extLst>
          </p:cNvPr>
          <p:cNvSpPr/>
          <p:nvPr/>
        </p:nvSpPr>
        <p:spPr>
          <a:xfrm>
            <a:off x="1220229" y="4161942"/>
            <a:ext cx="638866" cy="122718"/>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Age: 55-64</a:t>
            </a:r>
          </a:p>
        </p:txBody>
      </p:sp>
      <p:sp>
        <p:nvSpPr>
          <p:cNvPr id="412" name="tx151">
            <a:extLst>
              <a:ext uri="{FF2B5EF4-FFF2-40B4-BE49-F238E27FC236}">
                <a16:creationId xmlns:a16="http://schemas.microsoft.com/office/drawing/2014/main" id="{92A11D19-9CC8-E5E5-7BF1-5A16257CB0B7}"/>
              </a:ext>
            </a:extLst>
          </p:cNvPr>
          <p:cNvSpPr/>
          <p:nvPr/>
        </p:nvSpPr>
        <p:spPr>
          <a:xfrm>
            <a:off x="1220229" y="3924350"/>
            <a:ext cx="638866" cy="122718"/>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Age: 45-54</a:t>
            </a:r>
          </a:p>
        </p:txBody>
      </p:sp>
      <p:sp>
        <p:nvSpPr>
          <p:cNvPr id="413" name="tx152">
            <a:extLst>
              <a:ext uri="{FF2B5EF4-FFF2-40B4-BE49-F238E27FC236}">
                <a16:creationId xmlns:a16="http://schemas.microsoft.com/office/drawing/2014/main" id="{AB280214-6A50-A732-51C3-B7E4D368AA02}"/>
              </a:ext>
            </a:extLst>
          </p:cNvPr>
          <p:cNvSpPr/>
          <p:nvPr/>
        </p:nvSpPr>
        <p:spPr>
          <a:xfrm>
            <a:off x="1220229" y="3686757"/>
            <a:ext cx="638866" cy="122718"/>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Age: 30-44</a:t>
            </a:r>
          </a:p>
        </p:txBody>
      </p:sp>
      <p:sp>
        <p:nvSpPr>
          <p:cNvPr id="414" name="tx153">
            <a:extLst>
              <a:ext uri="{FF2B5EF4-FFF2-40B4-BE49-F238E27FC236}">
                <a16:creationId xmlns:a16="http://schemas.microsoft.com/office/drawing/2014/main" id="{BC21C897-02B1-542B-89CE-C814BFD53A90}"/>
              </a:ext>
            </a:extLst>
          </p:cNvPr>
          <p:cNvSpPr/>
          <p:nvPr/>
        </p:nvSpPr>
        <p:spPr>
          <a:xfrm>
            <a:off x="1220229" y="3449164"/>
            <a:ext cx="638866" cy="122718"/>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Age: 18-29</a:t>
            </a:r>
          </a:p>
        </p:txBody>
      </p:sp>
      <p:sp>
        <p:nvSpPr>
          <p:cNvPr id="415" name="tx154">
            <a:extLst>
              <a:ext uri="{FF2B5EF4-FFF2-40B4-BE49-F238E27FC236}">
                <a16:creationId xmlns:a16="http://schemas.microsoft.com/office/drawing/2014/main" id="{85901825-5911-2A18-6EDC-9C009B7CF73D}"/>
              </a:ext>
            </a:extLst>
          </p:cNvPr>
          <p:cNvSpPr/>
          <p:nvPr/>
        </p:nvSpPr>
        <p:spPr>
          <a:xfrm>
            <a:off x="934602" y="3235157"/>
            <a:ext cx="943543" cy="99133"/>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Gender: Female</a:t>
            </a:r>
          </a:p>
        </p:txBody>
      </p:sp>
      <p:sp>
        <p:nvSpPr>
          <p:cNvPr id="416" name="tx155">
            <a:extLst>
              <a:ext uri="{FF2B5EF4-FFF2-40B4-BE49-F238E27FC236}">
                <a16:creationId xmlns:a16="http://schemas.microsoft.com/office/drawing/2014/main" id="{8406A18C-4DE2-7B4F-3231-42C103E0DF9D}"/>
              </a:ext>
            </a:extLst>
          </p:cNvPr>
          <p:cNvSpPr/>
          <p:nvPr/>
        </p:nvSpPr>
        <p:spPr>
          <a:xfrm>
            <a:off x="1077481" y="2997565"/>
            <a:ext cx="791139" cy="99133"/>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Gender: Male</a:t>
            </a:r>
          </a:p>
        </p:txBody>
      </p:sp>
      <p:sp>
        <p:nvSpPr>
          <p:cNvPr id="417" name="tx156">
            <a:extLst>
              <a:ext uri="{FF2B5EF4-FFF2-40B4-BE49-F238E27FC236}">
                <a16:creationId xmlns:a16="http://schemas.microsoft.com/office/drawing/2014/main" id="{79166812-1C6D-0640-A176-060B0A383886}"/>
              </a:ext>
            </a:extLst>
          </p:cNvPr>
          <p:cNvSpPr/>
          <p:nvPr/>
        </p:nvSpPr>
        <p:spPr>
          <a:xfrm>
            <a:off x="1135464" y="2762694"/>
            <a:ext cx="733156" cy="96412"/>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Adults 18-64</a:t>
            </a:r>
          </a:p>
        </p:txBody>
      </p:sp>
      <p:sp>
        <p:nvSpPr>
          <p:cNvPr id="418" name="TextBox 417">
            <a:extLst>
              <a:ext uri="{FF2B5EF4-FFF2-40B4-BE49-F238E27FC236}">
                <a16:creationId xmlns:a16="http://schemas.microsoft.com/office/drawing/2014/main" id="{7F31ACF5-146F-3704-97DC-27361F96A09B}"/>
              </a:ext>
            </a:extLst>
          </p:cNvPr>
          <p:cNvSpPr txBox="1"/>
          <p:nvPr/>
        </p:nvSpPr>
        <p:spPr>
          <a:xfrm>
            <a:off x="1695451" y="6721652"/>
            <a:ext cx="9361082" cy="136348"/>
          </a:xfrm>
          <a:prstGeom prst="rect">
            <a:avLst/>
          </a:prstGeom>
        </p:spPr>
        <p:txBody>
          <a:bodyPr vert="horz" wrap="square" lIns="0" tIns="0" rIns="0" bIns="0" rtlCol="0" anchor="b" anchorCtr="0">
            <a:noAutofit/>
          </a:bodyPr>
          <a:lstStyle/>
          <a:p>
            <a:pPr algn="r"/>
            <a:r>
              <a:rPr lang="en-US" sz="800" b="1" i="1" baseline="0" dirty="0"/>
              <a:t>Total Favorable = Much more favorable + Somewhat more favorable | Net Favorable = (Much more favorable + Somewhat more favorable) – (Much less favorable + Somewhat less favorable)</a:t>
            </a:r>
          </a:p>
        </p:txBody>
      </p:sp>
      <p:graphicFrame>
        <p:nvGraphicFramePr>
          <p:cNvPr id="419" name="Table 9">
            <a:extLst>
              <a:ext uri="{FF2B5EF4-FFF2-40B4-BE49-F238E27FC236}">
                <a16:creationId xmlns:a16="http://schemas.microsoft.com/office/drawing/2014/main" id="{FD0F8DEB-6206-2CEA-B93F-147227AF62F7}"/>
              </a:ext>
            </a:extLst>
          </p:cNvPr>
          <p:cNvGraphicFramePr>
            <a:graphicFrameLocks noGrp="1"/>
          </p:cNvGraphicFramePr>
          <p:nvPr>
            <p:extLst>
              <p:ext uri="{D42A27DB-BD31-4B8C-83A1-F6EECF244321}">
                <p14:modId xmlns:p14="http://schemas.microsoft.com/office/powerpoint/2010/main" val="526425696"/>
              </p:ext>
            </p:extLst>
          </p:nvPr>
        </p:nvGraphicFramePr>
        <p:xfrm>
          <a:off x="11104765" y="2663798"/>
          <a:ext cx="507722" cy="4057849"/>
        </p:xfrm>
        <a:graphic>
          <a:graphicData uri="http://schemas.openxmlformats.org/drawingml/2006/table">
            <a:tbl>
              <a:tblPr firstRow="1" bandRow="1">
                <a:tableStyleId>{5C22544A-7EE6-4342-B048-85BDC9FD1C3A}</a:tableStyleId>
              </a:tblPr>
              <a:tblGrid>
                <a:gridCol w="507722">
                  <a:extLst>
                    <a:ext uri="{9D8B030D-6E8A-4147-A177-3AD203B41FA5}">
                      <a16:colId xmlns:a16="http://schemas.microsoft.com/office/drawing/2014/main" val="3879594254"/>
                    </a:ext>
                  </a:extLst>
                </a:gridCol>
              </a:tblGrid>
              <a:tr h="238697">
                <a:tc>
                  <a:txBody>
                    <a:bodyPr/>
                    <a:lstStyle/>
                    <a:p>
                      <a:pPr algn="ctr" fontAlgn="b"/>
                      <a:r>
                        <a:rPr lang="en-US" sz="1100" b="0" i="0" u="none" strike="noStrike" dirty="0">
                          <a:solidFill>
                            <a:schemeClr val="accent5"/>
                          </a:solidFill>
                          <a:effectLst/>
                          <a:latin typeface="+mn-lt"/>
                        </a:rPr>
                        <a:t>+27</a:t>
                      </a:r>
                    </a:p>
                  </a:txBody>
                  <a:tcPr marL="9525" marR="9525" marT="9525" marB="0" anchor="ctr">
                    <a:noFill/>
                  </a:tcPr>
                </a:tc>
                <a:extLst>
                  <a:ext uri="{0D108BD9-81ED-4DB2-BD59-A6C34878D82A}">
                    <a16:rowId xmlns:a16="http://schemas.microsoft.com/office/drawing/2014/main" val="4234629456"/>
                  </a:ext>
                </a:extLst>
              </a:tr>
              <a:tr h="238697">
                <a:tc>
                  <a:txBody>
                    <a:bodyPr/>
                    <a:lstStyle/>
                    <a:p>
                      <a:pPr algn="ctr" fontAlgn="b"/>
                      <a:r>
                        <a:rPr lang="en-US" sz="1100" b="0" i="0" u="none" strike="noStrike" dirty="0">
                          <a:solidFill>
                            <a:schemeClr val="accent5"/>
                          </a:solidFill>
                          <a:effectLst/>
                          <a:latin typeface="+mn-lt"/>
                        </a:rPr>
                        <a:t>+32</a:t>
                      </a:r>
                    </a:p>
                  </a:txBody>
                  <a:tcPr marL="9525" marR="9525" marT="9525" marB="0" anchor="ctr">
                    <a:noFill/>
                  </a:tcPr>
                </a:tc>
                <a:extLst>
                  <a:ext uri="{0D108BD9-81ED-4DB2-BD59-A6C34878D82A}">
                    <a16:rowId xmlns:a16="http://schemas.microsoft.com/office/drawing/2014/main" val="2659689391"/>
                  </a:ext>
                </a:extLst>
              </a:tr>
              <a:tr h="238697">
                <a:tc>
                  <a:txBody>
                    <a:bodyPr/>
                    <a:lstStyle/>
                    <a:p>
                      <a:pPr algn="ctr" fontAlgn="b"/>
                      <a:r>
                        <a:rPr lang="en-US" sz="1100" b="0" i="0" u="none" strike="noStrike" dirty="0">
                          <a:solidFill>
                            <a:schemeClr val="accent5"/>
                          </a:solidFill>
                          <a:effectLst/>
                          <a:latin typeface="+mn-lt"/>
                        </a:rPr>
                        <a:t>+24</a:t>
                      </a:r>
                    </a:p>
                  </a:txBody>
                  <a:tcPr marL="9525" marR="9525" marT="9525" marB="0" anchor="ctr">
                    <a:noFill/>
                  </a:tcPr>
                </a:tc>
                <a:extLst>
                  <a:ext uri="{0D108BD9-81ED-4DB2-BD59-A6C34878D82A}">
                    <a16:rowId xmlns:a16="http://schemas.microsoft.com/office/drawing/2014/main" val="3056813191"/>
                  </a:ext>
                </a:extLst>
              </a:tr>
              <a:tr h="238697">
                <a:tc>
                  <a:txBody>
                    <a:bodyPr/>
                    <a:lstStyle/>
                    <a:p>
                      <a:pPr algn="ctr" fontAlgn="b"/>
                      <a:r>
                        <a:rPr lang="en-US" sz="1100" b="0" i="0" u="none" strike="noStrike" dirty="0">
                          <a:solidFill>
                            <a:schemeClr val="accent5"/>
                          </a:solidFill>
                          <a:effectLst/>
                          <a:latin typeface="+mn-lt"/>
                        </a:rPr>
                        <a:t>+38</a:t>
                      </a:r>
                    </a:p>
                  </a:txBody>
                  <a:tcPr marL="9525" marR="9525" marT="9525" marB="0" anchor="ctr">
                    <a:noFill/>
                  </a:tcPr>
                </a:tc>
                <a:extLst>
                  <a:ext uri="{0D108BD9-81ED-4DB2-BD59-A6C34878D82A}">
                    <a16:rowId xmlns:a16="http://schemas.microsoft.com/office/drawing/2014/main" val="2704682120"/>
                  </a:ext>
                </a:extLst>
              </a:tr>
              <a:tr h="238697">
                <a:tc>
                  <a:txBody>
                    <a:bodyPr/>
                    <a:lstStyle/>
                    <a:p>
                      <a:pPr algn="ctr" fontAlgn="b"/>
                      <a:r>
                        <a:rPr lang="en-US" sz="1100" b="0" i="0" u="none" strike="noStrike" dirty="0">
                          <a:solidFill>
                            <a:schemeClr val="accent5"/>
                          </a:solidFill>
                          <a:effectLst/>
                          <a:latin typeface="+mn-lt"/>
                        </a:rPr>
                        <a:t>+37</a:t>
                      </a:r>
                    </a:p>
                  </a:txBody>
                  <a:tcPr marL="9525" marR="9525" marT="9525" marB="0" anchor="ctr">
                    <a:noFill/>
                  </a:tcPr>
                </a:tc>
                <a:extLst>
                  <a:ext uri="{0D108BD9-81ED-4DB2-BD59-A6C34878D82A}">
                    <a16:rowId xmlns:a16="http://schemas.microsoft.com/office/drawing/2014/main" val="2708623426"/>
                  </a:ext>
                </a:extLst>
              </a:tr>
              <a:tr h="238697">
                <a:tc>
                  <a:txBody>
                    <a:bodyPr/>
                    <a:lstStyle/>
                    <a:p>
                      <a:pPr algn="ctr" fontAlgn="b"/>
                      <a:r>
                        <a:rPr lang="en-US" sz="1100" b="0" i="0" u="none" strike="noStrike" dirty="0">
                          <a:solidFill>
                            <a:schemeClr val="accent5"/>
                          </a:solidFill>
                          <a:effectLst/>
                          <a:latin typeface="+mn-lt"/>
                        </a:rPr>
                        <a:t>+21</a:t>
                      </a:r>
                    </a:p>
                  </a:txBody>
                  <a:tcPr marL="9525" marR="9525" marT="9525" marB="0" anchor="ctr">
                    <a:noFill/>
                  </a:tcPr>
                </a:tc>
                <a:extLst>
                  <a:ext uri="{0D108BD9-81ED-4DB2-BD59-A6C34878D82A}">
                    <a16:rowId xmlns:a16="http://schemas.microsoft.com/office/drawing/2014/main" val="4109826333"/>
                  </a:ext>
                </a:extLst>
              </a:tr>
              <a:tr h="238697">
                <a:tc>
                  <a:txBody>
                    <a:bodyPr/>
                    <a:lstStyle/>
                    <a:p>
                      <a:pPr algn="ctr" fontAlgn="b"/>
                      <a:r>
                        <a:rPr lang="en-US" sz="1100" b="0" i="0" u="none" strike="noStrike" dirty="0">
                          <a:solidFill>
                            <a:schemeClr val="accent5"/>
                          </a:solidFill>
                          <a:effectLst/>
                          <a:latin typeface="+mn-lt"/>
                        </a:rPr>
                        <a:t>+6</a:t>
                      </a:r>
                    </a:p>
                  </a:txBody>
                  <a:tcPr marL="9525" marR="9525" marT="9525" marB="0" anchor="ctr">
                    <a:noFill/>
                  </a:tcPr>
                </a:tc>
                <a:extLst>
                  <a:ext uri="{0D108BD9-81ED-4DB2-BD59-A6C34878D82A}">
                    <a16:rowId xmlns:a16="http://schemas.microsoft.com/office/drawing/2014/main" val="1736495295"/>
                  </a:ext>
                </a:extLst>
              </a:tr>
              <a:tr h="238697">
                <a:tc>
                  <a:txBody>
                    <a:bodyPr/>
                    <a:lstStyle/>
                    <a:p>
                      <a:pPr algn="ctr" fontAlgn="b"/>
                      <a:r>
                        <a:rPr lang="en-US" sz="1100" b="0" i="0" u="none" strike="noStrike" dirty="0">
                          <a:solidFill>
                            <a:schemeClr val="accent5"/>
                          </a:solidFill>
                          <a:effectLst/>
                          <a:latin typeface="+mn-lt"/>
                        </a:rPr>
                        <a:t>+26</a:t>
                      </a:r>
                    </a:p>
                  </a:txBody>
                  <a:tcPr marL="9525" marR="9525" marT="9525" marB="0" anchor="ctr">
                    <a:noFill/>
                  </a:tcPr>
                </a:tc>
                <a:extLst>
                  <a:ext uri="{0D108BD9-81ED-4DB2-BD59-A6C34878D82A}">
                    <a16:rowId xmlns:a16="http://schemas.microsoft.com/office/drawing/2014/main" val="3353841322"/>
                  </a:ext>
                </a:extLst>
              </a:tr>
              <a:tr h="238697">
                <a:tc>
                  <a:txBody>
                    <a:bodyPr/>
                    <a:lstStyle/>
                    <a:p>
                      <a:pPr algn="ctr" fontAlgn="b"/>
                      <a:r>
                        <a:rPr lang="en-US" sz="1100" b="0" i="0" u="none" strike="noStrike" dirty="0">
                          <a:solidFill>
                            <a:schemeClr val="accent5"/>
                          </a:solidFill>
                          <a:effectLst/>
                          <a:latin typeface="+mn-lt"/>
                        </a:rPr>
                        <a:t>+44</a:t>
                      </a:r>
                    </a:p>
                  </a:txBody>
                  <a:tcPr marL="9525" marR="9525" marT="9525" marB="0" anchor="ctr">
                    <a:noFill/>
                  </a:tcPr>
                </a:tc>
                <a:extLst>
                  <a:ext uri="{0D108BD9-81ED-4DB2-BD59-A6C34878D82A}">
                    <a16:rowId xmlns:a16="http://schemas.microsoft.com/office/drawing/2014/main" val="2731912035"/>
                  </a:ext>
                </a:extLst>
              </a:tr>
              <a:tr h="238697">
                <a:tc>
                  <a:txBody>
                    <a:bodyPr/>
                    <a:lstStyle/>
                    <a:p>
                      <a:pPr algn="ctr" fontAlgn="b"/>
                      <a:r>
                        <a:rPr lang="en-US" sz="1100" b="0" i="0" u="none" strike="noStrike" dirty="0">
                          <a:solidFill>
                            <a:schemeClr val="accent5"/>
                          </a:solidFill>
                          <a:effectLst/>
                          <a:latin typeface="+mn-lt"/>
                        </a:rPr>
                        <a:t>+31</a:t>
                      </a:r>
                    </a:p>
                  </a:txBody>
                  <a:tcPr marL="9525" marR="9525" marT="9525" marB="0" anchor="ctr">
                    <a:noFill/>
                  </a:tcPr>
                </a:tc>
                <a:extLst>
                  <a:ext uri="{0D108BD9-81ED-4DB2-BD59-A6C34878D82A}">
                    <a16:rowId xmlns:a16="http://schemas.microsoft.com/office/drawing/2014/main" val="1539466113"/>
                  </a:ext>
                </a:extLst>
              </a:tr>
              <a:tr h="238697">
                <a:tc>
                  <a:txBody>
                    <a:bodyPr/>
                    <a:lstStyle/>
                    <a:p>
                      <a:pPr algn="ctr" fontAlgn="b"/>
                      <a:r>
                        <a:rPr lang="en-US" sz="1100" b="0" i="0" u="none" strike="noStrike" dirty="0">
                          <a:solidFill>
                            <a:schemeClr val="accent5"/>
                          </a:solidFill>
                          <a:effectLst/>
                          <a:latin typeface="+mn-lt"/>
                        </a:rPr>
                        <a:t>+37</a:t>
                      </a:r>
                    </a:p>
                  </a:txBody>
                  <a:tcPr marL="9525" marR="9525" marT="9525" marB="0" anchor="ctr">
                    <a:noFill/>
                  </a:tcPr>
                </a:tc>
                <a:extLst>
                  <a:ext uri="{0D108BD9-81ED-4DB2-BD59-A6C34878D82A}">
                    <a16:rowId xmlns:a16="http://schemas.microsoft.com/office/drawing/2014/main" val="1223131449"/>
                  </a:ext>
                </a:extLst>
              </a:tr>
              <a:tr h="238697">
                <a:tc>
                  <a:txBody>
                    <a:bodyPr/>
                    <a:lstStyle/>
                    <a:p>
                      <a:pPr algn="ctr" fontAlgn="b"/>
                      <a:r>
                        <a:rPr lang="en-US" sz="1100" b="0" i="0" u="none" strike="noStrike" dirty="0">
                          <a:solidFill>
                            <a:schemeClr val="accent5"/>
                          </a:solidFill>
                          <a:effectLst/>
                          <a:latin typeface="+mn-lt"/>
                        </a:rPr>
                        <a:t>+22</a:t>
                      </a:r>
                    </a:p>
                  </a:txBody>
                  <a:tcPr marL="9525" marR="9525" marT="9525" marB="0" anchor="ctr">
                    <a:noFill/>
                  </a:tcPr>
                </a:tc>
                <a:extLst>
                  <a:ext uri="{0D108BD9-81ED-4DB2-BD59-A6C34878D82A}">
                    <a16:rowId xmlns:a16="http://schemas.microsoft.com/office/drawing/2014/main" val="3390807801"/>
                  </a:ext>
                </a:extLst>
              </a:tr>
              <a:tr h="238697">
                <a:tc>
                  <a:txBody>
                    <a:bodyPr/>
                    <a:lstStyle/>
                    <a:p>
                      <a:pPr algn="ctr" fontAlgn="b"/>
                      <a:r>
                        <a:rPr lang="en-US" sz="1100" b="0" i="0" u="none" strike="noStrike" dirty="0">
                          <a:solidFill>
                            <a:schemeClr val="accent5"/>
                          </a:solidFill>
                          <a:effectLst/>
                          <a:latin typeface="+mn-lt"/>
                        </a:rPr>
                        <a:t>+25</a:t>
                      </a:r>
                    </a:p>
                  </a:txBody>
                  <a:tcPr marL="9525" marR="9525" marT="9525" marB="0" anchor="ctr">
                    <a:noFill/>
                  </a:tcPr>
                </a:tc>
                <a:extLst>
                  <a:ext uri="{0D108BD9-81ED-4DB2-BD59-A6C34878D82A}">
                    <a16:rowId xmlns:a16="http://schemas.microsoft.com/office/drawing/2014/main" val="2349664440"/>
                  </a:ext>
                </a:extLst>
              </a:tr>
              <a:tr h="238697">
                <a:tc>
                  <a:txBody>
                    <a:bodyPr/>
                    <a:lstStyle/>
                    <a:p>
                      <a:pPr algn="ctr" fontAlgn="b"/>
                      <a:r>
                        <a:rPr lang="en-US" sz="1100" b="0" i="0" u="none" strike="noStrike" dirty="0">
                          <a:solidFill>
                            <a:schemeClr val="accent5"/>
                          </a:solidFill>
                          <a:effectLst/>
                          <a:latin typeface="+mn-lt"/>
                        </a:rPr>
                        <a:t>+41</a:t>
                      </a:r>
                    </a:p>
                  </a:txBody>
                  <a:tcPr marL="9525" marR="9525" marT="9525" marB="0" anchor="ctr">
                    <a:noFill/>
                  </a:tcPr>
                </a:tc>
                <a:extLst>
                  <a:ext uri="{0D108BD9-81ED-4DB2-BD59-A6C34878D82A}">
                    <a16:rowId xmlns:a16="http://schemas.microsoft.com/office/drawing/2014/main" val="1626893906"/>
                  </a:ext>
                </a:extLst>
              </a:tr>
              <a:tr h="238697">
                <a:tc>
                  <a:txBody>
                    <a:bodyPr/>
                    <a:lstStyle/>
                    <a:p>
                      <a:pPr algn="ctr" fontAlgn="b"/>
                      <a:r>
                        <a:rPr lang="en-US" sz="1100" b="0" i="0" u="none" strike="noStrike" dirty="0">
                          <a:solidFill>
                            <a:schemeClr val="accent5"/>
                          </a:solidFill>
                          <a:effectLst/>
                          <a:latin typeface="+mn-lt"/>
                        </a:rPr>
                        <a:t>+24</a:t>
                      </a:r>
                    </a:p>
                  </a:txBody>
                  <a:tcPr marL="9525" marR="9525" marT="9525" marB="0" anchor="ctr">
                    <a:noFill/>
                  </a:tcPr>
                </a:tc>
                <a:extLst>
                  <a:ext uri="{0D108BD9-81ED-4DB2-BD59-A6C34878D82A}">
                    <a16:rowId xmlns:a16="http://schemas.microsoft.com/office/drawing/2014/main" val="3607645881"/>
                  </a:ext>
                </a:extLst>
              </a:tr>
              <a:tr h="238697">
                <a:tc>
                  <a:txBody>
                    <a:bodyPr/>
                    <a:lstStyle/>
                    <a:p>
                      <a:pPr algn="ctr" fontAlgn="b"/>
                      <a:r>
                        <a:rPr lang="en-US" sz="1100" b="0" i="0" u="none" strike="noStrike" dirty="0">
                          <a:solidFill>
                            <a:schemeClr val="accent5"/>
                          </a:solidFill>
                          <a:effectLst/>
                          <a:latin typeface="+mn-lt"/>
                        </a:rPr>
                        <a:t>+30</a:t>
                      </a:r>
                    </a:p>
                  </a:txBody>
                  <a:tcPr marL="9525" marR="9525" marT="9525" marB="0" anchor="ctr">
                    <a:noFill/>
                  </a:tcPr>
                </a:tc>
                <a:extLst>
                  <a:ext uri="{0D108BD9-81ED-4DB2-BD59-A6C34878D82A}">
                    <a16:rowId xmlns:a16="http://schemas.microsoft.com/office/drawing/2014/main" val="2192441143"/>
                  </a:ext>
                </a:extLst>
              </a:tr>
              <a:tr h="238697">
                <a:tc>
                  <a:txBody>
                    <a:bodyPr/>
                    <a:lstStyle/>
                    <a:p>
                      <a:pPr algn="ctr" fontAlgn="b"/>
                      <a:r>
                        <a:rPr lang="en-US" sz="1100" b="0" i="0" u="none" strike="noStrike" dirty="0">
                          <a:solidFill>
                            <a:schemeClr val="accent5"/>
                          </a:solidFill>
                          <a:effectLst/>
                          <a:latin typeface="+mn-lt"/>
                        </a:rPr>
                        <a:t>+42</a:t>
                      </a:r>
                    </a:p>
                  </a:txBody>
                  <a:tcPr marL="9525" marR="9525" marT="9525" marB="0" anchor="ctr">
                    <a:noFill/>
                  </a:tcPr>
                </a:tc>
                <a:extLst>
                  <a:ext uri="{0D108BD9-81ED-4DB2-BD59-A6C34878D82A}">
                    <a16:rowId xmlns:a16="http://schemas.microsoft.com/office/drawing/2014/main" val="2220196650"/>
                  </a:ext>
                </a:extLst>
              </a:tr>
            </a:tbl>
          </a:graphicData>
        </a:graphic>
      </p:graphicFrame>
      <p:sp>
        <p:nvSpPr>
          <p:cNvPr id="420" name="TextBox 419">
            <a:extLst>
              <a:ext uri="{FF2B5EF4-FFF2-40B4-BE49-F238E27FC236}">
                <a16:creationId xmlns:a16="http://schemas.microsoft.com/office/drawing/2014/main" id="{15702082-ACAD-4DBD-6D36-38F0125CE546}"/>
              </a:ext>
            </a:extLst>
          </p:cNvPr>
          <p:cNvSpPr txBox="1"/>
          <p:nvPr/>
        </p:nvSpPr>
        <p:spPr>
          <a:xfrm>
            <a:off x="10949019" y="2147074"/>
            <a:ext cx="845576" cy="578578"/>
          </a:xfrm>
          <a:prstGeom prst="rect">
            <a:avLst/>
          </a:prstGeom>
        </p:spPr>
        <p:txBody>
          <a:bodyPr vert="horz" wrap="square" lIns="0" tIns="0" rIns="0" bIns="0" rtlCol="0" anchor="ctr" anchorCtr="0">
            <a:noAutofit/>
          </a:bodyPr>
          <a:lstStyle/>
          <a:p>
            <a:pPr algn="ctr"/>
            <a:r>
              <a:rPr lang="en-US" sz="1200" b="1" i="1" baseline="0" dirty="0"/>
              <a:t>Net Favorable</a:t>
            </a:r>
          </a:p>
        </p:txBody>
      </p:sp>
      <p:graphicFrame>
        <p:nvGraphicFramePr>
          <p:cNvPr id="421" name="Table 9">
            <a:extLst>
              <a:ext uri="{FF2B5EF4-FFF2-40B4-BE49-F238E27FC236}">
                <a16:creationId xmlns:a16="http://schemas.microsoft.com/office/drawing/2014/main" id="{30436FD2-6105-F4B7-78FF-2BB99D09944C}"/>
              </a:ext>
            </a:extLst>
          </p:cNvPr>
          <p:cNvGraphicFramePr>
            <a:graphicFrameLocks noGrp="1"/>
          </p:cNvGraphicFramePr>
          <p:nvPr>
            <p:extLst>
              <p:ext uri="{D42A27DB-BD31-4B8C-83A1-F6EECF244321}">
                <p14:modId xmlns:p14="http://schemas.microsoft.com/office/powerpoint/2010/main" val="2731546851"/>
              </p:ext>
            </p:extLst>
          </p:nvPr>
        </p:nvGraphicFramePr>
        <p:xfrm>
          <a:off x="10390470" y="2663798"/>
          <a:ext cx="507722" cy="4057849"/>
        </p:xfrm>
        <a:graphic>
          <a:graphicData uri="http://schemas.openxmlformats.org/drawingml/2006/table">
            <a:tbl>
              <a:tblPr firstRow="1" bandRow="1">
                <a:tableStyleId>{5C22544A-7EE6-4342-B048-85BDC9FD1C3A}</a:tableStyleId>
              </a:tblPr>
              <a:tblGrid>
                <a:gridCol w="507722">
                  <a:extLst>
                    <a:ext uri="{9D8B030D-6E8A-4147-A177-3AD203B41FA5}">
                      <a16:colId xmlns:a16="http://schemas.microsoft.com/office/drawing/2014/main" val="3879594254"/>
                    </a:ext>
                  </a:extLst>
                </a:gridCol>
              </a:tblGrid>
              <a:tr h="238697">
                <a:tc>
                  <a:txBody>
                    <a:bodyPr/>
                    <a:lstStyle/>
                    <a:p>
                      <a:pPr algn="ctr" fontAlgn="b"/>
                      <a:r>
                        <a:rPr lang="en-US" sz="1100" b="0" i="0" u="none" strike="noStrike" dirty="0">
                          <a:solidFill>
                            <a:srgbClr val="000000"/>
                          </a:solidFill>
                          <a:effectLst/>
                          <a:latin typeface="+mn-lt"/>
                        </a:rPr>
                        <a:t>38%</a:t>
                      </a:r>
                    </a:p>
                  </a:txBody>
                  <a:tcPr marL="9525" marR="9525" marT="9525" marB="0" anchor="ctr">
                    <a:noFill/>
                  </a:tcPr>
                </a:tc>
                <a:extLst>
                  <a:ext uri="{0D108BD9-81ED-4DB2-BD59-A6C34878D82A}">
                    <a16:rowId xmlns:a16="http://schemas.microsoft.com/office/drawing/2014/main" val="4234629456"/>
                  </a:ext>
                </a:extLst>
              </a:tr>
              <a:tr h="238697">
                <a:tc>
                  <a:txBody>
                    <a:bodyPr/>
                    <a:lstStyle/>
                    <a:p>
                      <a:pPr algn="ctr" fontAlgn="b"/>
                      <a:r>
                        <a:rPr lang="en-US" sz="1100" b="0" i="0" u="none" strike="noStrike" dirty="0">
                          <a:solidFill>
                            <a:srgbClr val="000000"/>
                          </a:solidFill>
                          <a:effectLst/>
                          <a:latin typeface="+mn-lt"/>
                        </a:rPr>
                        <a:t>43%</a:t>
                      </a:r>
                    </a:p>
                  </a:txBody>
                  <a:tcPr marL="9525" marR="9525" marT="9525" marB="0" anchor="ctr">
                    <a:noFill/>
                  </a:tcPr>
                </a:tc>
                <a:extLst>
                  <a:ext uri="{0D108BD9-81ED-4DB2-BD59-A6C34878D82A}">
                    <a16:rowId xmlns:a16="http://schemas.microsoft.com/office/drawing/2014/main" val="2659689391"/>
                  </a:ext>
                </a:extLst>
              </a:tr>
              <a:tr h="238697">
                <a:tc>
                  <a:txBody>
                    <a:bodyPr/>
                    <a:lstStyle/>
                    <a:p>
                      <a:pPr algn="ctr" fontAlgn="b"/>
                      <a:r>
                        <a:rPr lang="en-US" sz="1100" b="0" i="0" u="none" strike="noStrike" dirty="0">
                          <a:solidFill>
                            <a:srgbClr val="000000"/>
                          </a:solidFill>
                          <a:effectLst/>
                          <a:latin typeface="+mn-lt"/>
                        </a:rPr>
                        <a:t>34%</a:t>
                      </a:r>
                    </a:p>
                  </a:txBody>
                  <a:tcPr marL="9525" marR="9525" marT="9525" marB="0" anchor="ctr">
                    <a:noFill/>
                  </a:tcPr>
                </a:tc>
                <a:extLst>
                  <a:ext uri="{0D108BD9-81ED-4DB2-BD59-A6C34878D82A}">
                    <a16:rowId xmlns:a16="http://schemas.microsoft.com/office/drawing/2014/main" val="3056813191"/>
                  </a:ext>
                </a:extLst>
              </a:tr>
              <a:tr h="238697">
                <a:tc>
                  <a:txBody>
                    <a:bodyPr/>
                    <a:lstStyle/>
                    <a:p>
                      <a:pPr algn="ctr" fontAlgn="b"/>
                      <a:r>
                        <a:rPr lang="en-US" sz="1100" b="0" i="0" u="none" strike="noStrike" dirty="0">
                          <a:solidFill>
                            <a:srgbClr val="000000"/>
                          </a:solidFill>
                          <a:effectLst/>
                          <a:latin typeface="+mn-lt"/>
                        </a:rPr>
                        <a:t>50%</a:t>
                      </a:r>
                    </a:p>
                  </a:txBody>
                  <a:tcPr marL="9525" marR="9525" marT="9525" marB="0" anchor="ctr">
                    <a:noFill/>
                  </a:tcPr>
                </a:tc>
                <a:extLst>
                  <a:ext uri="{0D108BD9-81ED-4DB2-BD59-A6C34878D82A}">
                    <a16:rowId xmlns:a16="http://schemas.microsoft.com/office/drawing/2014/main" val="2704682120"/>
                  </a:ext>
                </a:extLst>
              </a:tr>
              <a:tr h="238697">
                <a:tc>
                  <a:txBody>
                    <a:bodyPr/>
                    <a:lstStyle/>
                    <a:p>
                      <a:pPr algn="ctr" fontAlgn="b"/>
                      <a:r>
                        <a:rPr lang="en-US" sz="1100" b="0" i="0" u="none" strike="noStrike" dirty="0">
                          <a:solidFill>
                            <a:srgbClr val="000000"/>
                          </a:solidFill>
                          <a:effectLst/>
                          <a:latin typeface="+mn-lt"/>
                        </a:rPr>
                        <a:t>45%</a:t>
                      </a:r>
                    </a:p>
                  </a:txBody>
                  <a:tcPr marL="9525" marR="9525" marT="9525" marB="0" anchor="ctr">
                    <a:noFill/>
                  </a:tcPr>
                </a:tc>
                <a:extLst>
                  <a:ext uri="{0D108BD9-81ED-4DB2-BD59-A6C34878D82A}">
                    <a16:rowId xmlns:a16="http://schemas.microsoft.com/office/drawing/2014/main" val="2708623426"/>
                  </a:ext>
                </a:extLst>
              </a:tr>
              <a:tr h="238697">
                <a:tc>
                  <a:txBody>
                    <a:bodyPr/>
                    <a:lstStyle/>
                    <a:p>
                      <a:pPr algn="ctr" fontAlgn="b"/>
                      <a:r>
                        <a:rPr lang="en-US" sz="1100" b="0" i="0" u="none" strike="noStrike" dirty="0">
                          <a:solidFill>
                            <a:srgbClr val="000000"/>
                          </a:solidFill>
                          <a:effectLst/>
                          <a:latin typeface="+mn-lt"/>
                        </a:rPr>
                        <a:t>33%</a:t>
                      </a:r>
                    </a:p>
                  </a:txBody>
                  <a:tcPr marL="9525" marR="9525" marT="9525" marB="0" anchor="ctr">
                    <a:noFill/>
                  </a:tcPr>
                </a:tc>
                <a:extLst>
                  <a:ext uri="{0D108BD9-81ED-4DB2-BD59-A6C34878D82A}">
                    <a16:rowId xmlns:a16="http://schemas.microsoft.com/office/drawing/2014/main" val="4109826333"/>
                  </a:ext>
                </a:extLst>
              </a:tr>
              <a:tr h="238697">
                <a:tc>
                  <a:txBody>
                    <a:bodyPr/>
                    <a:lstStyle/>
                    <a:p>
                      <a:pPr algn="ctr" fontAlgn="b"/>
                      <a:r>
                        <a:rPr lang="en-US" sz="1100" b="0" i="0" u="none" strike="noStrike" dirty="0">
                          <a:solidFill>
                            <a:srgbClr val="000000"/>
                          </a:solidFill>
                          <a:effectLst/>
                          <a:latin typeface="+mn-lt"/>
                        </a:rPr>
                        <a:t>20%</a:t>
                      </a:r>
                    </a:p>
                  </a:txBody>
                  <a:tcPr marL="9525" marR="9525" marT="9525" marB="0" anchor="ctr">
                    <a:noFill/>
                  </a:tcPr>
                </a:tc>
                <a:extLst>
                  <a:ext uri="{0D108BD9-81ED-4DB2-BD59-A6C34878D82A}">
                    <a16:rowId xmlns:a16="http://schemas.microsoft.com/office/drawing/2014/main" val="1736495295"/>
                  </a:ext>
                </a:extLst>
              </a:tr>
              <a:tr h="238697">
                <a:tc>
                  <a:txBody>
                    <a:bodyPr/>
                    <a:lstStyle/>
                    <a:p>
                      <a:pPr algn="ctr" fontAlgn="b"/>
                      <a:r>
                        <a:rPr lang="en-US" sz="1100" b="0" i="0" u="none" strike="noStrike" dirty="0">
                          <a:solidFill>
                            <a:srgbClr val="000000"/>
                          </a:solidFill>
                          <a:effectLst/>
                          <a:latin typeface="+mn-lt"/>
                        </a:rPr>
                        <a:t>37%</a:t>
                      </a:r>
                    </a:p>
                  </a:txBody>
                  <a:tcPr marL="9525" marR="9525" marT="9525" marB="0" anchor="ctr">
                    <a:noFill/>
                  </a:tcPr>
                </a:tc>
                <a:extLst>
                  <a:ext uri="{0D108BD9-81ED-4DB2-BD59-A6C34878D82A}">
                    <a16:rowId xmlns:a16="http://schemas.microsoft.com/office/drawing/2014/main" val="3353841322"/>
                  </a:ext>
                </a:extLst>
              </a:tr>
              <a:tr h="238697">
                <a:tc>
                  <a:txBody>
                    <a:bodyPr/>
                    <a:lstStyle/>
                    <a:p>
                      <a:pPr algn="ctr" fontAlgn="b"/>
                      <a:r>
                        <a:rPr lang="en-US" sz="1100" b="0" i="0" u="none" strike="noStrike" dirty="0">
                          <a:solidFill>
                            <a:srgbClr val="000000"/>
                          </a:solidFill>
                          <a:effectLst/>
                          <a:latin typeface="+mn-lt"/>
                        </a:rPr>
                        <a:t>51%</a:t>
                      </a:r>
                    </a:p>
                  </a:txBody>
                  <a:tcPr marL="9525" marR="9525" marT="9525" marB="0" anchor="ctr">
                    <a:noFill/>
                  </a:tcPr>
                </a:tc>
                <a:extLst>
                  <a:ext uri="{0D108BD9-81ED-4DB2-BD59-A6C34878D82A}">
                    <a16:rowId xmlns:a16="http://schemas.microsoft.com/office/drawing/2014/main" val="2731912035"/>
                  </a:ext>
                </a:extLst>
              </a:tr>
              <a:tr h="238697">
                <a:tc>
                  <a:txBody>
                    <a:bodyPr/>
                    <a:lstStyle/>
                    <a:p>
                      <a:pPr algn="ctr" fontAlgn="b"/>
                      <a:r>
                        <a:rPr lang="en-US" sz="1100" b="0" i="0" u="none" strike="noStrike" dirty="0">
                          <a:solidFill>
                            <a:srgbClr val="000000"/>
                          </a:solidFill>
                          <a:effectLst/>
                          <a:latin typeface="+mn-lt"/>
                        </a:rPr>
                        <a:t>46%</a:t>
                      </a:r>
                    </a:p>
                  </a:txBody>
                  <a:tcPr marL="9525" marR="9525" marT="9525" marB="0" anchor="ctr">
                    <a:noFill/>
                  </a:tcPr>
                </a:tc>
                <a:extLst>
                  <a:ext uri="{0D108BD9-81ED-4DB2-BD59-A6C34878D82A}">
                    <a16:rowId xmlns:a16="http://schemas.microsoft.com/office/drawing/2014/main" val="1539466113"/>
                  </a:ext>
                </a:extLst>
              </a:tr>
              <a:tr h="238697">
                <a:tc>
                  <a:txBody>
                    <a:bodyPr/>
                    <a:lstStyle/>
                    <a:p>
                      <a:pPr algn="ctr" fontAlgn="b"/>
                      <a:r>
                        <a:rPr lang="en-US" sz="1100" b="0" i="0" u="none" strike="noStrike" dirty="0">
                          <a:solidFill>
                            <a:srgbClr val="000000"/>
                          </a:solidFill>
                          <a:effectLst/>
                          <a:latin typeface="+mn-lt"/>
                        </a:rPr>
                        <a:t>42%</a:t>
                      </a:r>
                    </a:p>
                  </a:txBody>
                  <a:tcPr marL="9525" marR="9525" marT="9525" marB="0" anchor="ctr">
                    <a:noFill/>
                  </a:tcPr>
                </a:tc>
                <a:extLst>
                  <a:ext uri="{0D108BD9-81ED-4DB2-BD59-A6C34878D82A}">
                    <a16:rowId xmlns:a16="http://schemas.microsoft.com/office/drawing/2014/main" val="1223131449"/>
                  </a:ext>
                </a:extLst>
              </a:tr>
              <a:tr h="238697">
                <a:tc>
                  <a:txBody>
                    <a:bodyPr/>
                    <a:lstStyle/>
                    <a:p>
                      <a:pPr algn="ctr" fontAlgn="b"/>
                      <a:r>
                        <a:rPr lang="en-US" sz="1100" b="0" i="0" u="none" strike="noStrike" dirty="0">
                          <a:solidFill>
                            <a:srgbClr val="000000"/>
                          </a:solidFill>
                          <a:effectLst/>
                          <a:latin typeface="+mn-lt"/>
                        </a:rPr>
                        <a:t>33%</a:t>
                      </a:r>
                    </a:p>
                  </a:txBody>
                  <a:tcPr marL="9525" marR="9525" marT="9525" marB="0" anchor="ctr">
                    <a:noFill/>
                  </a:tcPr>
                </a:tc>
                <a:extLst>
                  <a:ext uri="{0D108BD9-81ED-4DB2-BD59-A6C34878D82A}">
                    <a16:rowId xmlns:a16="http://schemas.microsoft.com/office/drawing/2014/main" val="3390807801"/>
                  </a:ext>
                </a:extLst>
              </a:tr>
              <a:tr h="238697">
                <a:tc>
                  <a:txBody>
                    <a:bodyPr/>
                    <a:lstStyle/>
                    <a:p>
                      <a:pPr algn="ctr" fontAlgn="b"/>
                      <a:r>
                        <a:rPr lang="en-US" sz="1100" b="0" i="0" u="none" strike="noStrike" dirty="0">
                          <a:solidFill>
                            <a:srgbClr val="000000"/>
                          </a:solidFill>
                          <a:effectLst/>
                          <a:latin typeface="+mn-lt"/>
                        </a:rPr>
                        <a:t>37%</a:t>
                      </a:r>
                    </a:p>
                  </a:txBody>
                  <a:tcPr marL="9525" marR="9525" marT="9525" marB="0" anchor="ctr">
                    <a:noFill/>
                  </a:tcPr>
                </a:tc>
                <a:extLst>
                  <a:ext uri="{0D108BD9-81ED-4DB2-BD59-A6C34878D82A}">
                    <a16:rowId xmlns:a16="http://schemas.microsoft.com/office/drawing/2014/main" val="2349664440"/>
                  </a:ext>
                </a:extLst>
              </a:tr>
              <a:tr h="238697">
                <a:tc>
                  <a:txBody>
                    <a:bodyPr/>
                    <a:lstStyle/>
                    <a:p>
                      <a:pPr algn="ctr" fontAlgn="b"/>
                      <a:r>
                        <a:rPr lang="en-US" sz="1100" b="0" i="0" u="none" strike="noStrike" dirty="0">
                          <a:solidFill>
                            <a:srgbClr val="000000"/>
                          </a:solidFill>
                          <a:effectLst/>
                          <a:latin typeface="+mn-lt"/>
                        </a:rPr>
                        <a:t>51%</a:t>
                      </a:r>
                    </a:p>
                  </a:txBody>
                  <a:tcPr marL="9525" marR="9525" marT="9525" marB="0" anchor="ctr">
                    <a:noFill/>
                  </a:tcPr>
                </a:tc>
                <a:extLst>
                  <a:ext uri="{0D108BD9-81ED-4DB2-BD59-A6C34878D82A}">
                    <a16:rowId xmlns:a16="http://schemas.microsoft.com/office/drawing/2014/main" val="1626893906"/>
                  </a:ext>
                </a:extLst>
              </a:tr>
              <a:tr h="238697">
                <a:tc>
                  <a:txBody>
                    <a:bodyPr/>
                    <a:lstStyle/>
                    <a:p>
                      <a:pPr algn="ctr" fontAlgn="b"/>
                      <a:r>
                        <a:rPr lang="en-US" sz="1100" b="0" i="0" u="none" strike="noStrike" dirty="0">
                          <a:solidFill>
                            <a:srgbClr val="000000"/>
                          </a:solidFill>
                          <a:effectLst/>
                          <a:latin typeface="+mn-lt"/>
                        </a:rPr>
                        <a:t>34%</a:t>
                      </a:r>
                    </a:p>
                  </a:txBody>
                  <a:tcPr marL="9525" marR="9525" marT="9525" marB="0" anchor="ctr">
                    <a:noFill/>
                  </a:tcPr>
                </a:tc>
                <a:extLst>
                  <a:ext uri="{0D108BD9-81ED-4DB2-BD59-A6C34878D82A}">
                    <a16:rowId xmlns:a16="http://schemas.microsoft.com/office/drawing/2014/main" val="3607645881"/>
                  </a:ext>
                </a:extLst>
              </a:tr>
              <a:tr h="238697">
                <a:tc>
                  <a:txBody>
                    <a:bodyPr/>
                    <a:lstStyle/>
                    <a:p>
                      <a:pPr algn="ctr" fontAlgn="b"/>
                      <a:r>
                        <a:rPr lang="en-US" sz="1100" b="0" i="0" u="none" strike="noStrike" dirty="0">
                          <a:solidFill>
                            <a:srgbClr val="000000"/>
                          </a:solidFill>
                          <a:effectLst/>
                          <a:latin typeface="+mn-lt"/>
                        </a:rPr>
                        <a:t>43%</a:t>
                      </a:r>
                    </a:p>
                  </a:txBody>
                  <a:tcPr marL="9525" marR="9525" marT="9525" marB="0" anchor="ctr">
                    <a:noFill/>
                  </a:tcPr>
                </a:tc>
                <a:extLst>
                  <a:ext uri="{0D108BD9-81ED-4DB2-BD59-A6C34878D82A}">
                    <a16:rowId xmlns:a16="http://schemas.microsoft.com/office/drawing/2014/main" val="2192441143"/>
                  </a:ext>
                </a:extLst>
              </a:tr>
              <a:tr h="238697">
                <a:tc>
                  <a:txBody>
                    <a:bodyPr/>
                    <a:lstStyle/>
                    <a:p>
                      <a:pPr algn="ctr" fontAlgn="b"/>
                      <a:r>
                        <a:rPr lang="en-US" sz="1100" b="0" i="0" u="none" strike="noStrike" dirty="0">
                          <a:solidFill>
                            <a:srgbClr val="000000"/>
                          </a:solidFill>
                          <a:effectLst/>
                          <a:latin typeface="+mn-lt"/>
                        </a:rPr>
                        <a:t>54%</a:t>
                      </a:r>
                    </a:p>
                  </a:txBody>
                  <a:tcPr marL="9525" marR="9525" marT="9525" marB="0" anchor="ctr">
                    <a:noFill/>
                  </a:tcPr>
                </a:tc>
                <a:extLst>
                  <a:ext uri="{0D108BD9-81ED-4DB2-BD59-A6C34878D82A}">
                    <a16:rowId xmlns:a16="http://schemas.microsoft.com/office/drawing/2014/main" val="2220196650"/>
                  </a:ext>
                </a:extLst>
              </a:tr>
            </a:tbl>
          </a:graphicData>
        </a:graphic>
      </p:graphicFrame>
      <p:sp>
        <p:nvSpPr>
          <p:cNvPr id="422" name="TextBox 421">
            <a:extLst>
              <a:ext uri="{FF2B5EF4-FFF2-40B4-BE49-F238E27FC236}">
                <a16:creationId xmlns:a16="http://schemas.microsoft.com/office/drawing/2014/main" id="{7E089BCF-BD09-263F-2D15-63B38C3E5DE7}"/>
              </a:ext>
            </a:extLst>
          </p:cNvPr>
          <p:cNvSpPr txBox="1"/>
          <p:nvPr/>
        </p:nvSpPr>
        <p:spPr>
          <a:xfrm>
            <a:off x="10177574" y="2147074"/>
            <a:ext cx="845576" cy="578578"/>
          </a:xfrm>
          <a:prstGeom prst="rect">
            <a:avLst/>
          </a:prstGeom>
        </p:spPr>
        <p:txBody>
          <a:bodyPr vert="horz" wrap="square" lIns="0" tIns="0" rIns="0" bIns="0" rtlCol="0" anchor="ctr" anchorCtr="0">
            <a:noAutofit/>
          </a:bodyPr>
          <a:lstStyle/>
          <a:p>
            <a:pPr algn="ctr"/>
            <a:r>
              <a:rPr lang="en-US" sz="1200" b="1" i="1" baseline="0" dirty="0"/>
              <a:t>Total Favorable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black_box_title"/>
          <p:cNvSpPr>
            <a:spLocks noGrp="1"/>
          </p:cNvSpPr>
          <p:nvPr>
            <p:ph type="body" sz="quarter" idx="13" hasCustomPrompt="1"/>
          </p:nvPr>
        </p:nvSpPr>
        <p:spPr>
          <a:xfrm>
            <a:off x="1073744" y="672572"/>
            <a:ext cx="6858000" cy="176493"/>
          </a:xfrm>
        </p:spPr>
        <p:txBody>
          <a:bodyPr/>
          <a:lstStyle/>
          <a:p>
            <a:r>
              <a:rPr lang="en-US" dirty="0"/>
              <a:t>Influencer marketing</a:t>
            </a:r>
          </a:p>
        </p:txBody>
      </p:sp>
      <p:sp>
        <p:nvSpPr>
          <p:cNvPr id="214" name="presentation_title"/>
          <p:cNvSpPr>
            <a:spLocks noGrp="1"/>
          </p:cNvSpPr>
          <p:nvPr>
            <p:ph type="body" sz="quarter" idx="15" hasCustomPrompt="1"/>
          </p:nvPr>
        </p:nvSpPr>
        <p:spPr>
          <a:xfrm>
            <a:off x="-1022350" y="-1549400"/>
            <a:ext cx="1862138" cy="495300"/>
          </a:xfrm>
        </p:spPr>
        <p:txBody>
          <a:bodyPr>
            <a:normAutofit fontScale="55000" lnSpcReduction="20000"/>
          </a:bodyPr>
          <a:lstStyle/>
          <a:p>
            <a:r>
              <a:rPr dirty="0"/>
              <a:t>Out Of Home Advertising Association Of America 1864 Polling Presentation</a:t>
            </a:r>
          </a:p>
        </p:txBody>
      </p:sp>
      <p:sp>
        <p:nvSpPr>
          <p:cNvPr id="215" name="qnum"/>
          <p:cNvSpPr>
            <a:spLocks noGrp="1"/>
          </p:cNvSpPr>
          <p:nvPr>
            <p:ph type="body" sz="quarter" idx="14" hasCustomPrompt="1"/>
          </p:nvPr>
        </p:nvSpPr>
        <p:spPr>
          <a:xfrm>
            <a:off x="-1859501" y="-875507"/>
            <a:ext cx="1673225" cy="728663"/>
          </a:xfrm>
        </p:spPr>
        <p:txBody>
          <a:bodyPr/>
          <a:lstStyle/>
          <a:p>
            <a:r>
              <a:rPr dirty="0"/>
              <a:t>OAAA6</a:t>
            </a:r>
          </a:p>
        </p:txBody>
      </p:sp>
      <p:grpSp>
        <p:nvGrpSpPr>
          <p:cNvPr id="409" name="Group 408">
            <a:extLst>
              <a:ext uri="{FF2B5EF4-FFF2-40B4-BE49-F238E27FC236}">
                <a16:creationId xmlns:a16="http://schemas.microsoft.com/office/drawing/2014/main" id="{86DF445C-3321-9F23-DF8B-66E87AA487F9}"/>
              </a:ext>
            </a:extLst>
          </p:cNvPr>
          <p:cNvGrpSpPr/>
          <p:nvPr/>
        </p:nvGrpSpPr>
        <p:grpSpPr>
          <a:xfrm>
            <a:off x="2086135" y="2516670"/>
            <a:ext cx="8250102" cy="4173898"/>
            <a:chOff x="2559902" y="2461569"/>
            <a:chExt cx="8303059" cy="3883697"/>
          </a:xfrm>
        </p:grpSpPr>
        <p:sp>
          <p:nvSpPr>
            <p:cNvPr id="410" name="rc4">
              <a:extLst>
                <a:ext uri="{FF2B5EF4-FFF2-40B4-BE49-F238E27FC236}">
                  <a16:creationId xmlns:a16="http://schemas.microsoft.com/office/drawing/2014/main" id="{6FEF8137-6DF1-9760-8322-6B3C5AC3F51F}"/>
                </a:ext>
              </a:extLst>
            </p:cNvPr>
            <p:cNvSpPr/>
            <p:nvPr/>
          </p:nvSpPr>
          <p:spPr>
            <a:xfrm>
              <a:off x="2559902" y="2659410"/>
              <a:ext cx="1070161" cy="143892"/>
            </a:xfrm>
            <a:prstGeom prst="rect">
              <a:avLst/>
            </a:prstGeom>
            <a:solidFill>
              <a:srgbClr val="036061">
                <a:alpha val="100000"/>
              </a:srgbClr>
            </a:solidFill>
          </p:spPr>
          <p:txBody>
            <a:bodyPr/>
            <a:lstStyle/>
            <a:p>
              <a:endParaRPr dirty="0"/>
            </a:p>
          </p:txBody>
        </p:sp>
        <p:sp>
          <p:nvSpPr>
            <p:cNvPr id="411" name="rc5">
              <a:extLst>
                <a:ext uri="{FF2B5EF4-FFF2-40B4-BE49-F238E27FC236}">
                  <a16:creationId xmlns:a16="http://schemas.microsoft.com/office/drawing/2014/main" id="{7731E461-3A4C-CFB8-AEDA-0A2FDEF5236C}"/>
                </a:ext>
              </a:extLst>
            </p:cNvPr>
            <p:cNvSpPr/>
            <p:nvPr/>
          </p:nvSpPr>
          <p:spPr>
            <a:xfrm>
              <a:off x="3630063" y="2659410"/>
              <a:ext cx="1599660" cy="143892"/>
            </a:xfrm>
            <a:prstGeom prst="rect">
              <a:avLst/>
            </a:prstGeom>
            <a:solidFill>
              <a:srgbClr val="0DD6CC">
                <a:alpha val="100000"/>
              </a:srgbClr>
            </a:solidFill>
          </p:spPr>
          <p:txBody>
            <a:bodyPr/>
            <a:lstStyle/>
            <a:p>
              <a:endParaRPr dirty="0"/>
            </a:p>
          </p:txBody>
        </p:sp>
        <p:sp>
          <p:nvSpPr>
            <p:cNvPr id="412" name="rc6">
              <a:extLst>
                <a:ext uri="{FF2B5EF4-FFF2-40B4-BE49-F238E27FC236}">
                  <a16:creationId xmlns:a16="http://schemas.microsoft.com/office/drawing/2014/main" id="{D67065B9-C828-D1D0-20F8-7890028DDF7A}"/>
                </a:ext>
              </a:extLst>
            </p:cNvPr>
            <p:cNvSpPr/>
            <p:nvPr/>
          </p:nvSpPr>
          <p:spPr>
            <a:xfrm>
              <a:off x="5229723" y="2659410"/>
              <a:ext cx="4380469" cy="143892"/>
            </a:xfrm>
            <a:prstGeom prst="rect">
              <a:avLst/>
            </a:prstGeom>
            <a:solidFill>
              <a:srgbClr val="E2B124">
                <a:alpha val="100000"/>
              </a:srgbClr>
            </a:solidFill>
          </p:spPr>
          <p:txBody>
            <a:bodyPr/>
            <a:lstStyle/>
            <a:p>
              <a:endParaRPr dirty="0"/>
            </a:p>
          </p:txBody>
        </p:sp>
        <p:sp>
          <p:nvSpPr>
            <p:cNvPr id="413" name="rc7">
              <a:extLst>
                <a:ext uri="{FF2B5EF4-FFF2-40B4-BE49-F238E27FC236}">
                  <a16:creationId xmlns:a16="http://schemas.microsoft.com/office/drawing/2014/main" id="{840EEDDA-2328-EBDF-2989-D536680D68CC}"/>
                </a:ext>
              </a:extLst>
            </p:cNvPr>
            <p:cNvSpPr/>
            <p:nvPr/>
          </p:nvSpPr>
          <p:spPr>
            <a:xfrm>
              <a:off x="9610192" y="2659410"/>
              <a:ext cx="595637" cy="143892"/>
            </a:xfrm>
            <a:prstGeom prst="rect">
              <a:avLst/>
            </a:prstGeom>
            <a:solidFill>
              <a:srgbClr val="E83237">
                <a:alpha val="100000"/>
              </a:srgbClr>
            </a:solidFill>
          </p:spPr>
          <p:txBody>
            <a:bodyPr/>
            <a:lstStyle/>
            <a:p>
              <a:endParaRPr dirty="0"/>
            </a:p>
          </p:txBody>
        </p:sp>
        <p:sp>
          <p:nvSpPr>
            <p:cNvPr id="414" name="rc8">
              <a:extLst>
                <a:ext uri="{FF2B5EF4-FFF2-40B4-BE49-F238E27FC236}">
                  <a16:creationId xmlns:a16="http://schemas.microsoft.com/office/drawing/2014/main" id="{654C0674-8C92-1934-8774-2EF12098C79E}"/>
                </a:ext>
              </a:extLst>
            </p:cNvPr>
            <p:cNvSpPr/>
            <p:nvPr/>
          </p:nvSpPr>
          <p:spPr>
            <a:xfrm>
              <a:off x="10205829" y="2659410"/>
              <a:ext cx="657132" cy="143892"/>
            </a:xfrm>
            <a:prstGeom prst="rect">
              <a:avLst/>
            </a:prstGeom>
            <a:solidFill>
              <a:srgbClr val="7F0E11">
                <a:alpha val="100000"/>
              </a:srgbClr>
            </a:solidFill>
          </p:spPr>
          <p:txBody>
            <a:bodyPr/>
            <a:lstStyle/>
            <a:p>
              <a:endParaRPr dirty="0"/>
            </a:p>
          </p:txBody>
        </p:sp>
        <p:sp>
          <p:nvSpPr>
            <p:cNvPr id="415" name="rc9">
              <a:extLst>
                <a:ext uri="{FF2B5EF4-FFF2-40B4-BE49-F238E27FC236}">
                  <a16:creationId xmlns:a16="http://schemas.microsoft.com/office/drawing/2014/main" id="{B8254D86-D7D3-1C1A-A220-2C1BE674057D}"/>
                </a:ext>
              </a:extLst>
            </p:cNvPr>
            <p:cNvSpPr/>
            <p:nvPr/>
          </p:nvSpPr>
          <p:spPr>
            <a:xfrm>
              <a:off x="2559902" y="2880783"/>
              <a:ext cx="1483987" cy="143892"/>
            </a:xfrm>
            <a:prstGeom prst="rect">
              <a:avLst/>
            </a:prstGeom>
            <a:solidFill>
              <a:srgbClr val="036061">
                <a:alpha val="100000"/>
              </a:srgbClr>
            </a:solidFill>
          </p:spPr>
          <p:txBody>
            <a:bodyPr/>
            <a:lstStyle/>
            <a:p>
              <a:endParaRPr dirty="0"/>
            </a:p>
          </p:txBody>
        </p:sp>
        <p:sp>
          <p:nvSpPr>
            <p:cNvPr id="416" name="rc10">
              <a:extLst>
                <a:ext uri="{FF2B5EF4-FFF2-40B4-BE49-F238E27FC236}">
                  <a16:creationId xmlns:a16="http://schemas.microsoft.com/office/drawing/2014/main" id="{11A6967C-6251-BEC5-4279-34682EDE9902}"/>
                </a:ext>
              </a:extLst>
            </p:cNvPr>
            <p:cNvSpPr/>
            <p:nvPr/>
          </p:nvSpPr>
          <p:spPr>
            <a:xfrm>
              <a:off x="4043890" y="2880783"/>
              <a:ext cx="1791251" cy="143892"/>
            </a:xfrm>
            <a:prstGeom prst="rect">
              <a:avLst/>
            </a:prstGeom>
            <a:solidFill>
              <a:srgbClr val="0DD6CC">
                <a:alpha val="100000"/>
              </a:srgbClr>
            </a:solidFill>
          </p:spPr>
          <p:txBody>
            <a:bodyPr/>
            <a:lstStyle/>
            <a:p>
              <a:endParaRPr dirty="0"/>
            </a:p>
          </p:txBody>
        </p:sp>
        <p:sp>
          <p:nvSpPr>
            <p:cNvPr id="417" name="rc11">
              <a:extLst>
                <a:ext uri="{FF2B5EF4-FFF2-40B4-BE49-F238E27FC236}">
                  <a16:creationId xmlns:a16="http://schemas.microsoft.com/office/drawing/2014/main" id="{94DD3BEC-E46E-A19D-B8F4-82FDD3463C1F}"/>
                </a:ext>
              </a:extLst>
            </p:cNvPr>
            <p:cNvSpPr/>
            <p:nvPr/>
          </p:nvSpPr>
          <p:spPr>
            <a:xfrm>
              <a:off x="5835142" y="2880783"/>
              <a:ext cx="3699925" cy="143892"/>
            </a:xfrm>
            <a:prstGeom prst="rect">
              <a:avLst/>
            </a:prstGeom>
            <a:solidFill>
              <a:srgbClr val="E2B124">
                <a:alpha val="100000"/>
              </a:srgbClr>
            </a:solidFill>
          </p:spPr>
          <p:txBody>
            <a:bodyPr/>
            <a:lstStyle/>
            <a:p>
              <a:endParaRPr dirty="0"/>
            </a:p>
          </p:txBody>
        </p:sp>
        <p:sp>
          <p:nvSpPr>
            <p:cNvPr id="418" name="rc12">
              <a:extLst>
                <a:ext uri="{FF2B5EF4-FFF2-40B4-BE49-F238E27FC236}">
                  <a16:creationId xmlns:a16="http://schemas.microsoft.com/office/drawing/2014/main" id="{74E83DE4-40AF-AC55-BA33-5FBE01529021}"/>
                </a:ext>
              </a:extLst>
            </p:cNvPr>
            <p:cNvSpPr/>
            <p:nvPr/>
          </p:nvSpPr>
          <p:spPr>
            <a:xfrm>
              <a:off x="9535067" y="2880783"/>
              <a:ext cx="646268" cy="143892"/>
            </a:xfrm>
            <a:prstGeom prst="rect">
              <a:avLst/>
            </a:prstGeom>
            <a:solidFill>
              <a:srgbClr val="E83237">
                <a:alpha val="100000"/>
              </a:srgbClr>
            </a:solidFill>
          </p:spPr>
          <p:txBody>
            <a:bodyPr/>
            <a:lstStyle/>
            <a:p>
              <a:endParaRPr dirty="0"/>
            </a:p>
          </p:txBody>
        </p:sp>
        <p:sp>
          <p:nvSpPr>
            <p:cNvPr id="419" name="rc13">
              <a:extLst>
                <a:ext uri="{FF2B5EF4-FFF2-40B4-BE49-F238E27FC236}">
                  <a16:creationId xmlns:a16="http://schemas.microsoft.com/office/drawing/2014/main" id="{311C906B-0ED0-BDDF-5C7C-AAF9C60A5C03}"/>
                </a:ext>
              </a:extLst>
            </p:cNvPr>
            <p:cNvSpPr/>
            <p:nvPr/>
          </p:nvSpPr>
          <p:spPr>
            <a:xfrm>
              <a:off x="10181336" y="2880783"/>
              <a:ext cx="681625" cy="143892"/>
            </a:xfrm>
            <a:prstGeom prst="rect">
              <a:avLst/>
            </a:prstGeom>
            <a:solidFill>
              <a:srgbClr val="7F0E11">
                <a:alpha val="100000"/>
              </a:srgbClr>
            </a:solidFill>
          </p:spPr>
          <p:txBody>
            <a:bodyPr/>
            <a:lstStyle/>
            <a:p>
              <a:endParaRPr dirty="0"/>
            </a:p>
          </p:txBody>
        </p:sp>
        <p:sp>
          <p:nvSpPr>
            <p:cNvPr id="420" name="rc14">
              <a:extLst>
                <a:ext uri="{FF2B5EF4-FFF2-40B4-BE49-F238E27FC236}">
                  <a16:creationId xmlns:a16="http://schemas.microsoft.com/office/drawing/2014/main" id="{295A11A7-6804-8C71-8CED-C9217F370E01}"/>
                </a:ext>
              </a:extLst>
            </p:cNvPr>
            <p:cNvSpPr/>
            <p:nvPr/>
          </p:nvSpPr>
          <p:spPr>
            <a:xfrm>
              <a:off x="2559902" y="3102156"/>
              <a:ext cx="675751" cy="143892"/>
            </a:xfrm>
            <a:prstGeom prst="rect">
              <a:avLst/>
            </a:prstGeom>
            <a:solidFill>
              <a:srgbClr val="036061">
                <a:alpha val="100000"/>
              </a:srgbClr>
            </a:solidFill>
          </p:spPr>
          <p:txBody>
            <a:bodyPr/>
            <a:lstStyle/>
            <a:p>
              <a:endParaRPr dirty="0"/>
            </a:p>
          </p:txBody>
        </p:sp>
        <p:sp>
          <p:nvSpPr>
            <p:cNvPr id="421" name="rc15">
              <a:extLst>
                <a:ext uri="{FF2B5EF4-FFF2-40B4-BE49-F238E27FC236}">
                  <a16:creationId xmlns:a16="http://schemas.microsoft.com/office/drawing/2014/main" id="{8744C8E2-7E06-D7FB-5A5E-B8BC613971F6}"/>
                </a:ext>
              </a:extLst>
            </p:cNvPr>
            <p:cNvSpPr/>
            <p:nvPr/>
          </p:nvSpPr>
          <p:spPr>
            <a:xfrm>
              <a:off x="3235654" y="3102156"/>
              <a:ext cx="1402979" cy="143892"/>
            </a:xfrm>
            <a:prstGeom prst="rect">
              <a:avLst/>
            </a:prstGeom>
            <a:solidFill>
              <a:srgbClr val="0DD6CC">
                <a:alpha val="100000"/>
              </a:srgbClr>
            </a:solidFill>
          </p:spPr>
          <p:txBody>
            <a:bodyPr/>
            <a:lstStyle/>
            <a:p>
              <a:endParaRPr dirty="0"/>
            </a:p>
          </p:txBody>
        </p:sp>
        <p:sp>
          <p:nvSpPr>
            <p:cNvPr id="422" name="rc16">
              <a:extLst>
                <a:ext uri="{FF2B5EF4-FFF2-40B4-BE49-F238E27FC236}">
                  <a16:creationId xmlns:a16="http://schemas.microsoft.com/office/drawing/2014/main" id="{E82245F8-AD29-608D-78D3-175D3CDBB846}"/>
                </a:ext>
              </a:extLst>
            </p:cNvPr>
            <p:cNvSpPr/>
            <p:nvPr/>
          </p:nvSpPr>
          <p:spPr>
            <a:xfrm>
              <a:off x="4638633" y="3102156"/>
              <a:ext cx="5050391" cy="143892"/>
            </a:xfrm>
            <a:prstGeom prst="rect">
              <a:avLst/>
            </a:prstGeom>
            <a:solidFill>
              <a:srgbClr val="E2B124">
                <a:alpha val="100000"/>
              </a:srgbClr>
            </a:solidFill>
          </p:spPr>
          <p:txBody>
            <a:bodyPr/>
            <a:lstStyle/>
            <a:p>
              <a:endParaRPr dirty="0"/>
            </a:p>
          </p:txBody>
        </p:sp>
        <p:sp>
          <p:nvSpPr>
            <p:cNvPr id="423" name="rc17">
              <a:extLst>
                <a:ext uri="{FF2B5EF4-FFF2-40B4-BE49-F238E27FC236}">
                  <a16:creationId xmlns:a16="http://schemas.microsoft.com/office/drawing/2014/main" id="{252C5C52-1DD6-FC44-0D9C-F66E577A74B0}"/>
                </a:ext>
              </a:extLst>
            </p:cNvPr>
            <p:cNvSpPr/>
            <p:nvPr/>
          </p:nvSpPr>
          <p:spPr>
            <a:xfrm>
              <a:off x="9689024" y="3102156"/>
              <a:ext cx="551524" cy="143892"/>
            </a:xfrm>
            <a:prstGeom prst="rect">
              <a:avLst/>
            </a:prstGeom>
            <a:solidFill>
              <a:srgbClr val="E83237">
                <a:alpha val="100000"/>
              </a:srgbClr>
            </a:solidFill>
          </p:spPr>
          <p:txBody>
            <a:bodyPr/>
            <a:lstStyle/>
            <a:p>
              <a:endParaRPr dirty="0"/>
            </a:p>
          </p:txBody>
        </p:sp>
        <p:sp>
          <p:nvSpPr>
            <p:cNvPr id="424" name="rc18">
              <a:extLst>
                <a:ext uri="{FF2B5EF4-FFF2-40B4-BE49-F238E27FC236}">
                  <a16:creationId xmlns:a16="http://schemas.microsoft.com/office/drawing/2014/main" id="{61D5FD23-8CEB-9A9A-4F02-D228FABA8A18}"/>
                </a:ext>
              </a:extLst>
            </p:cNvPr>
            <p:cNvSpPr/>
            <p:nvPr/>
          </p:nvSpPr>
          <p:spPr>
            <a:xfrm>
              <a:off x="10240548" y="3102156"/>
              <a:ext cx="622413" cy="143892"/>
            </a:xfrm>
            <a:prstGeom prst="rect">
              <a:avLst/>
            </a:prstGeom>
            <a:solidFill>
              <a:srgbClr val="7F0E11">
                <a:alpha val="100000"/>
              </a:srgbClr>
            </a:solidFill>
          </p:spPr>
          <p:txBody>
            <a:bodyPr/>
            <a:lstStyle/>
            <a:p>
              <a:endParaRPr dirty="0"/>
            </a:p>
          </p:txBody>
        </p:sp>
        <p:sp>
          <p:nvSpPr>
            <p:cNvPr id="425" name="rc19">
              <a:extLst>
                <a:ext uri="{FF2B5EF4-FFF2-40B4-BE49-F238E27FC236}">
                  <a16:creationId xmlns:a16="http://schemas.microsoft.com/office/drawing/2014/main" id="{A7F43135-65E3-D5D3-4FD4-E349AAD2AE28}"/>
                </a:ext>
              </a:extLst>
            </p:cNvPr>
            <p:cNvSpPr/>
            <p:nvPr/>
          </p:nvSpPr>
          <p:spPr>
            <a:xfrm>
              <a:off x="2559902" y="3323528"/>
              <a:ext cx="985263" cy="143892"/>
            </a:xfrm>
            <a:prstGeom prst="rect">
              <a:avLst/>
            </a:prstGeom>
            <a:solidFill>
              <a:srgbClr val="036061">
                <a:alpha val="100000"/>
              </a:srgbClr>
            </a:solidFill>
          </p:spPr>
          <p:txBody>
            <a:bodyPr/>
            <a:lstStyle/>
            <a:p>
              <a:endParaRPr dirty="0"/>
            </a:p>
          </p:txBody>
        </p:sp>
        <p:sp>
          <p:nvSpPr>
            <p:cNvPr id="426" name="rc20">
              <a:extLst>
                <a:ext uri="{FF2B5EF4-FFF2-40B4-BE49-F238E27FC236}">
                  <a16:creationId xmlns:a16="http://schemas.microsoft.com/office/drawing/2014/main" id="{21E1F089-3F52-7199-DBEE-FBE4ACD268FF}"/>
                </a:ext>
              </a:extLst>
            </p:cNvPr>
            <p:cNvSpPr/>
            <p:nvPr/>
          </p:nvSpPr>
          <p:spPr>
            <a:xfrm>
              <a:off x="3545165" y="3323528"/>
              <a:ext cx="2299891" cy="143892"/>
            </a:xfrm>
            <a:prstGeom prst="rect">
              <a:avLst/>
            </a:prstGeom>
            <a:solidFill>
              <a:srgbClr val="0DD6CC">
                <a:alpha val="100000"/>
              </a:srgbClr>
            </a:solidFill>
          </p:spPr>
          <p:txBody>
            <a:bodyPr/>
            <a:lstStyle/>
            <a:p>
              <a:endParaRPr dirty="0"/>
            </a:p>
          </p:txBody>
        </p:sp>
        <p:sp>
          <p:nvSpPr>
            <p:cNvPr id="427" name="rc21">
              <a:extLst>
                <a:ext uri="{FF2B5EF4-FFF2-40B4-BE49-F238E27FC236}">
                  <a16:creationId xmlns:a16="http://schemas.microsoft.com/office/drawing/2014/main" id="{DC022CC7-D039-A605-0831-8F8F2B7D751B}"/>
                </a:ext>
              </a:extLst>
            </p:cNvPr>
            <p:cNvSpPr/>
            <p:nvPr/>
          </p:nvSpPr>
          <p:spPr>
            <a:xfrm>
              <a:off x="5845057" y="3323528"/>
              <a:ext cx="3685221" cy="143892"/>
            </a:xfrm>
            <a:prstGeom prst="rect">
              <a:avLst/>
            </a:prstGeom>
            <a:solidFill>
              <a:srgbClr val="E2B124">
                <a:alpha val="100000"/>
              </a:srgbClr>
            </a:solidFill>
          </p:spPr>
          <p:txBody>
            <a:bodyPr/>
            <a:lstStyle/>
            <a:p>
              <a:endParaRPr dirty="0"/>
            </a:p>
          </p:txBody>
        </p:sp>
        <p:sp>
          <p:nvSpPr>
            <p:cNvPr id="428" name="rc22">
              <a:extLst>
                <a:ext uri="{FF2B5EF4-FFF2-40B4-BE49-F238E27FC236}">
                  <a16:creationId xmlns:a16="http://schemas.microsoft.com/office/drawing/2014/main" id="{32849C8E-7306-2907-E9DB-4A98D76A0443}"/>
                </a:ext>
              </a:extLst>
            </p:cNvPr>
            <p:cNvSpPr/>
            <p:nvPr/>
          </p:nvSpPr>
          <p:spPr>
            <a:xfrm>
              <a:off x="9530278" y="3323528"/>
              <a:ext cx="738131" cy="143892"/>
            </a:xfrm>
            <a:prstGeom prst="rect">
              <a:avLst/>
            </a:prstGeom>
            <a:solidFill>
              <a:srgbClr val="E83237">
                <a:alpha val="100000"/>
              </a:srgbClr>
            </a:solidFill>
          </p:spPr>
          <p:txBody>
            <a:bodyPr/>
            <a:lstStyle/>
            <a:p>
              <a:endParaRPr dirty="0"/>
            </a:p>
          </p:txBody>
        </p:sp>
        <p:sp>
          <p:nvSpPr>
            <p:cNvPr id="429" name="rc23">
              <a:extLst>
                <a:ext uri="{FF2B5EF4-FFF2-40B4-BE49-F238E27FC236}">
                  <a16:creationId xmlns:a16="http://schemas.microsoft.com/office/drawing/2014/main" id="{71D6294C-E1CD-8E08-0C9A-2AA2FCE3DD4B}"/>
                </a:ext>
              </a:extLst>
            </p:cNvPr>
            <p:cNvSpPr/>
            <p:nvPr/>
          </p:nvSpPr>
          <p:spPr>
            <a:xfrm>
              <a:off x="10268410" y="3323528"/>
              <a:ext cx="594551" cy="143892"/>
            </a:xfrm>
            <a:prstGeom prst="rect">
              <a:avLst/>
            </a:prstGeom>
            <a:solidFill>
              <a:srgbClr val="7F0E11">
                <a:alpha val="100000"/>
              </a:srgbClr>
            </a:solidFill>
          </p:spPr>
          <p:txBody>
            <a:bodyPr/>
            <a:lstStyle/>
            <a:p>
              <a:endParaRPr dirty="0"/>
            </a:p>
          </p:txBody>
        </p:sp>
        <p:sp>
          <p:nvSpPr>
            <p:cNvPr id="430" name="rc24">
              <a:extLst>
                <a:ext uri="{FF2B5EF4-FFF2-40B4-BE49-F238E27FC236}">
                  <a16:creationId xmlns:a16="http://schemas.microsoft.com/office/drawing/2014/main" id="{59E4A6E8-763E-CDF1-4A23-3AAE2E2EF427}"/>
                </a:ext>
              </a:extLst>
            </p:cNvPr>
            <p:cNvSpPr/>
            <p:nvPr/>
          </p:nvSpPr>
          <p:spPr>
            <a:xfrm>
              <a:off x="2559902" y="3544901"/>
              <a:ext cx="1822968" cy="143892"/>
            </a:xfrm>
            <a:prstGeom prst="rect">
              <a:avLst/>
            </a:prstGeom>
            <a:solidFill>
              <a:srgbClr val="036061">
                <a:alpha val="100000"/>
              </a:srgbClr>
            </a:solidFill>
          </p:spPr>
          <p:txBody>
            <a:bodyPr/>
            <a:lstStyle/>
            <a:p>
              <a:endParaRPr dirty="0"/>
            </a:p>
          </p:txBody>
        </p:sp>
        <p:sp>
          <p:nvSpPr>
            <p:cNvPr id="431" name="rc25">
              <a:extLst>
                <a:ext uri="{FF2B5EF4-FFF2-40B4-BE49-F238E27FC236}">
                  <a16:creationId xmlns:a16="http://schemas.microsoft.com/office/drawing/2014/main" id="{BF7C995F-F263-65CB-36C5-63ED1D52B232}"/>
                </a:ext>
              </a:extLst>
            </p:cNvPr>
            <p:cNvSpPr/>
            <p:nvPr/>
          </p:nvSpPr>
          <p:spPr>
            <a:xfrm>
              <a:off x="4382870" y="3544901"/>
              <a:ext cx="1674766" cy="143892"/>
            </a:xfrm>
            <a:prstGeom prst="rect">
              <a:avLst/>
            </a:prstGeom>
            <a:solidFill>
              <a:srgbClr val="0DD6CC">
                <a:alpha val="100000"/>
              </a:srgbClr>
            </a:solidFill>
          </p:spPr>
          <p:txBody>
            <a:bodyPr/>
            <a:lstStyle/>
            <a:p>
              <a:endParaRPr dirty="0"/>
            </a:p>
          </p:txBody>
        </p:sp>
        <p:sp>
          <p:nvSpPr>
            <p:cNvPr id="432" name="rc26">
              <a:extLst>
                <a:ext uri="{FF2B5EF4-FFF2-40B4-BE49-F238E27FC236}">
                  <a16:creationId xmlns:a16="http://schemas.microsoft.com/office/drawing/2014/main" id="{2287C2A7-1979-9DB5-1B8F-86086E61608A}"/>
                </a:ext>
              </a:extLst>
            </p:cNvPr>
            <p:cNvSpPr/>
            <p:nvPr/>
          </p:nvSpPr>
          <p:spPr>
            <a:xfrm>
              <a:off x="6057636" y="3544901"/>
              <a:ext cx="3902375" cy="143892"/>
            </a:xfrm>
            <a:prstGeom prst="rect">
              <a:avLst/>
            </a:prstGeom>
            <a:solidFill>
              <a:srgbClr val="E2B124">
                <a:alpha val="100000"/>
              </a:srgbClr>
            </a:solidFill>
          </p:spPr>
          <p:txBody>
            <a:bodyPr/>
            <a:lstStyle/>
            <a:p>
              <a:endParaRPr dirty="0"/>
            </a:p>
          </p:txBody>
        </p:sp>
        <p:sp>
          <p:nvSpPr>
            <p:cNvPr id="433" name="rc27">
              <a:extLst>
                <a:ext uri="{FF2B5EF4-FFF2-40B4-BE49-F238E27FC236}">
                  <a16:creationId xmlns:a16="http://schemas.microsoft.com/office/drawing/2014/main" id="{D3C8B7BF-1B0F-B3F5-8757-4F4AEA175235}"/>
                </a:ext>
              </a:extLst>
            </p:cNvPr>
            <p:cNvSpPr/>
            <p:nvPr/>
          </p:nvSpPr>
          <p:spPr>
            <a:xfrm>
              <a:off x="9960012" y="3544901"/>
              <a:ext cx="517319" cy="143892"/>
            </a:xfrm>
            <a:prstGeom prst="rect">
              <a:avLst/>
            </a:prstGeom>
            <a:solidFill>
              <a:srgbClr val="E83237">
                <a:alpha val="100000"/>
              </a:srgbClr>
            </a:solidFill>
          </p:spPr>
          <p:txBody>
            <a:bodyPr/>
            <a:lstStyle/>
            <a:p>
              <a:endParaRPr dirty="0"/>
            </a:p>
          </p:txBody>
        </p:sp>
        <p:sp>
          <p:nvSpPr>
            <p:cNvPr id="434" name="rc28">
              <a:extLst>
                <a:ext uri="{FF2B5EF4-FFF2-40B4-BE49-F238E27FC236}">
                  <a16:creationId xmlns:a16="http://schemas.microsoft.com/office/drawing/2014/main" id="{AF1A6136-44A7-A0F1-2820-201814BACD98}"/>
                </a:ext>
              </a:extLst>
            </p:cNvPr>
            <p:cNvSpPr/>
            <p:nvPr/>
          </p:nvSpPr>
          <p:spPr>
            <a:xfrm>
              <a:off x="10477331" y="3544901"/>
              <a:ext cx="385630" cy="143892"/>
            </a:xfrm>
            <a:prstGeom prst="rect">
              <a:avLst/>
            </a:prstGeom>
            <a:solidFill>
              <a:srgbClr val="7F0E11">
                <a:alpha val="100000"/>
              </a:srgbClr>
            </a:solidFill>
          </p:spPr>
          <p:txBody>
            <a:bodyPr/>
            <a:lstStyle/>
            <a:p>
              <a:endParaRPr dirty="0"/>
            </a:p>
          </p:txBody>
        </p:sp>
        <p:sp>
          <p:nvSpPr>
            <p:cNvPr id="435" name="rc29">
              <a:extLst>
                <a:ext uri="{FF2B5EF4-FFF2-40B4-BE49-F238E27FC236}">
                  <a16:creationId xmlns:a16="http://schemas.microsoft.com/office/drawing/2014/main" id="{272B6034-68E5-35DA-FEE9-5BF5BDE8FA6A}"/>
                </a:ext>
              </a:extLst>
            </p:cNvPr>
            <p:cNvSpPr/>
            <p:nvPr/>
          </p:nvSpPr>
          <p:spPr>
            <a:xfrm>
              <a:off x="2559902" y="3766274"/>
              <a:ext cx="692732" cy="143892"/>
            </a:xfrm>
            <a:prstGeom prst="rect">
              <a:avLst/>
            </a:prstGeom>
            <a:solidFill>
              <a:srgbClr val="036061">
                <a:alpha val="100000"/>
              </a:srgbClr>
            </a:solidFill>
          </p:spPr>
          <p:txBody>
            <a:bodyPr/>
            <a:lstStyle/>
            <a:p>
              <a:endParaRPr dirty="0"/>
            </a:p>
          </p:txBody>
        </p:sp>
        <p:sp>
          <p:nvSpPr>
            <p:cNvPr id="436" name="rc30">
              <a:extLst>
                <a:ext uri="{FF2B5EF4-FFF2-40B4-BE49-F238E27FC236}">
                  <a16:creationId xmlns:a16="http://schemas.microsoft.com/office/drawing/2014/main" id="{9A4B2455-79AA-1C28-4783-99E34BBF077A}"/>
                </a:ext>
              </a:extLst>
            </p:cNvPr>
            <p:cNvSpPr/>
            <p:nvPr/>
          </p:nvSpPr>
          <p:spPr>
            <a:xfrm>
              <a:off x="3252634" y="3766274"/>
              <a:ext cx="1417211" cy="143892"/>
            </a:xfrm>
            <a:prstGeom prst="rect">
              <a:avLst/>
            </a:prstGeom>
            <a:solidFill>
              <a:srgbClr val="0DD6CC">
                <a:alpha val="100000"/>
              </a:srgbClr>
            </a:solidFill>
          </p:spPr>
          <p:txBody>
            <a:bodyPr/>
            <a:lstStyle/>
            <a:p>
              <a:endParaRPr dirty="0"/>
            </a:p>
          </p:txBody>
        </p:sp>
        <p:sp>
          <p:nvSpPr>
            <p:cNvPr id="437" name="rc31">
              <a:extLst>
                <a:ext uri="{FF2B5EF4-FFF2-40B4-BE49-F238E27FC236}">
                  <a16:creationId xmlns:a16="http://schemas.microsoft.com/office/drawing/2014/main" id="{33A0E522-6476-8622-377A-1FE377D8A242}"/>
                </a:ext>
              </a:extLst>
            </p:cNvPr>
            <p:cNvSpPr/>
            <p:nvPr/>
          </p:nvSpPr>
          <p:spPr>
            <a:xfrm>
              <a:off x="4669846" y="3766274"/>
              <a:ext cx="4917768" cy="143892"/>
            </a:xfrm>
            <a:prstGeom prst="rect">
              <a:avLst/>
            </a:prstGeom>
            <a:solidFill>
              <a:srgbClr val="E2B124">
                <a:alpha val="100000"/>
              </a:srgbClr>
            </a:solidFill>
          </p:spPr>
          <p:txBody>
            <a:bodyPr/>
            <a:lstStyle/>
            <a:p>
              <a:endParaRPr dirty="0"/>
            </a:p>
          </p:txBody>
        </p:sp>
        <p:sp>
          <p:nvSpPr>
            <p:cNvPr id="438" name="rc32">
              <a:extLst>
                <a:ext uri="{FF2B5EF4-FFF2-40B4-BE49-F238E27FC236}">
                  <a16:creationId xmlns:a16="http://schemas.microsoft.com/office/drawing/2014/main" id="{6330CA04-6B10-3232-0338-531CE0702809}"/>
                </a:ext>
              </a:extLst>
            </p:cNvPr>
            <p:cNvSpPr/>
            <p:nvPr/>
          </p:nvSpPr>
          <p:spPr>
            <a:xfrm>
              <a:off x="9587614" y="3766274"/>
              <a:ext cx="627806" cy="143892"/>
            </a:xfrm>
            <a:prstGeom prst="rect">
              <a:avLst/>
            </a:prstGeom>
            <a:solidFill>
              <a:srgbClr val="E83237">
                <a:alpha val="100000"/>
              </a:srgbClr>
            </a:solidFill>
          </p:spPr>
          <p:txBody>
            <a:bodyPr/>
            <a:lstStyle/>
            <a:p>
              <a:endParaRPr dirty="0"/>
            </a:p>
          </p:txBody>
        </p:sp>
        <p:sp>
          <p:nvSpPr>
            <p:cNvPr id="439" name="rc33">
              <a:extLst>
                <a:ext uri="{FF2B5EF4-FFF2-40B4-BE49-F238E27FC236}">
                  <a16:creationId xmlns:a16="http://schemas.microsoft.com/office/drawing/2014/main" id="{4E0FE391-8423-B7B7-8951-FF8F2B7D1DE9}"/>
                </a:ext>
              </a:extLst>
            </p:cNvPr>
            <p:cNvSpPr/>
            <p:nvPr/>
          </p:nvSpPr>
          <p:spPr>
            <a:xfrm>
              <a:off x="10215420" y="3766274"/>
              <a:ext cx="647541" cy="143892"/>
            </a:xfrm>
            <a:prstGeom prst="rect">
              <a:avLst/>
            </a:prstGeom>
            <a:solidFill>
              <a:srgbClr val="7F0E11">
                <a:alpha val="100000"/>
              </a:srgbClr>
            </a:solidFill>
          </p:spPr>
          <p:txBody>
            <a:bodyPr/>
            <a:lstStyle/>
            <a:p>
              <a:endParaRPr dirty="0"/>
            </a:p>
          </p:txBody>
        </p:sp>
        <p:sp>
          <p:nvSpPr>
            <p:cNvPr id="440" name="rc34">
              <a:extLst>
                <a:ext uri="{FF2B5EF4-FFF2-40B4-BE49-F238E27FC236}">
                  <a16:creationId xmlns:a16="http://schemas.microsoft.com/office/drawing/2014/main" id="{1EBDC68F-6DE4-7004-DF70-57667A179620}"/>
                </a:ext>
              </a:extLst>
            </p:cNvPr>
            <p:cNvSpPr/>
            <p:nvPr/>
          </p:nvSpPr>
          <p:spPr>
            <a:xfrm>
              <a:off x="2559902" y="3987647"/>
              <a:ext cx="319037" cy="143892"/>
            </a:xfrm>
            <a:prstGeom prst="rect">
              <a:avLst/>
            </a:prstGeom>
            <a:solidFill>
              <a:srgbClr val="036061">
                <a:alpha val="100000"/>
              </a:srgbClr>
            </a:solidFill>
          </p:spPr>
          <p:txBody>
            <a:bodyPr/>
            <a:lstStyle/>
            <a:p>
              <a:endParaRPr dirty="0"/>
            </a:p>
          </p:txBody>
        </p:sp>
        <p:sp>
          <p:nvSpPr>
            <p:cNvPr id="441" name="rc35">
              <a:extLst>
                <a:ext uri="{FF2B5EF4-FFF2-40B4-BE49-F238E27FC236}">
                  <a16:creationId xmlns:a16="http://schemas.microsoft.com/office/drawing/2014/main" id="{874A84EE-6984-CEF7-CCC5-83988265AA1B}"/>
                </a:ext>
              </a:extLst>
            </p:cNvPr>
            <p:cNvSpPr/>
            <p:nvPr/>
          </p:nvSpPr>
          <p:spPr>
            <a:xfrm>
              <a:off x="2878939" y="3987647"/>
              <a:ext cx="968434" cy="143892"/>
            </a:xfrm>
            <a:prstGeom prst="rect">
              <a:avLst/>
            </a:prstGeom>
            <a:solidFill>
              <a:srgbClr val="0DD6CC">
                <a:alpha val="100000"/>
              </a:srgbClr>
            </a:solidFill>
          </p:spPr>
          <p:txBody>
            <a:bodyPr/>
            <a:lstStyle/>
            <a:p>
              <a:endParaRPr dirty="0"/>
            </a:p>
          </p:txBody>
        </p:sp>
        <p:sp>
          <p:nvSpPr>
            <p:cNvPr id="442" name="rc36">
              <a:extLst>
                <a:ext uri="{FF2B5EF4-FFF2-40B4-BE49-F238E27FC236}">
                  <a16:creationId xmlns:a16="http://schemas.microsoft.com/office/drawing/2014/main" id="{DE233DFF-8774-F6A4-2CE6-ACA5FD1081D1}"/>
                </a:ext>
              </a:extLst>
            </p:cNvPr>
            <p:cNvSpPr/>
            <p:nvPr/>
          </p:nvSpPr>
          <p:spPr>
            <a:xfrm>
              <a:off x="3847373" y="3987647"/>
              <a:ext cx="5343573" cy="143892"/>
            </a:xfrm>
            <a:prstGeom prst="rect">
              <a:avLst/>
            </a:prstGeom>
            <a:solidFill>
              <a:srgbClr val="E2B124">
                <a:alpha val="100000"/>
              </a:srgbClr>
            </a:solidFill>
          </p:spPr>
          <p:txBody>
            <a:bodyPr/>
            <a:lstStyle/>
            <a:p>
              <a:endParaRPr dirty="0"/>
            </a:p>
          </p:txBody>
        </p:sp>
        <p:sp>
          <p:nvSpPr>
            <p:cNvPr id="443" name="rc37">
              <a:extLst>
                <a:ext uri="{FF2B5EF4-FFF2-40B4-BE49-F238E27FC236}">
                  <a16:creationId xmlns:a16="http://schemas.microsoft.com/office/drawing/2014/main" id="{4FFAF3E7-3B95-0056-6640-23ADA2EF3A32}"/>
                </a:ext>
              </a:extLst>
            </p:cNvPr>
            <p:cNvSpPr/>
            <p:nvPr/>
          </p:nvSpPr>
          <p:spPr>
            <a:xfrm>
              <a:off x="9190947" y="3987647"/>
              <a:ext cx="554575" cy="143892"/>
            </a:xfrm>
            <a:prstGeom prst="rect">
              <a:avLst/>
            </a:prstGeom>
            <a:solidFill>
              <a:srgbClr val="E83237">
                <a:alpha val="100000"/>
              </a:srgbClr>
            </a:solidFill>
          </p:spPr>
          <p:txBody>
            <a:bodyPr/>
            <a:lstStyle/>
            <a:p>
              <a:endParaRPr dirty="0"/>
            </a:p>
          </p:txBody>
        </p:sp>
        <p:sp>
          <p:nvSpPr>
            <p:cNvPr id="444" name="rc38">
              <a:extLst>
                <a:ext uri="{FF2B5EF4-FFF2-40B4-BE49-F238E27FC236}">
                  <a16:creationId xmlns:a16="http://schemas.microsoft.com/office/drawing/2014/main" id="{EAF5A9C0-77BF-26C8-57BD-E7C12D64E394}"/>
                </a:ext>
              </a:extLst>
            </p:cNvPr>
            <p:cNvSpPr/>
            <p:nvPr/>
          </p:nvSpPr>
          <p:spPr>
            <a:xfrm>
              <a:off x="9745522" y="3987647"/>
              <a:ext cx="1117439" cy="143892"/>
            </a:xfrm>
            <a:prstGeom prst="rect">
              <a:avLst/>
            </a:prstGeom>
            <a:solidFill>
              <a:srgbClr val="7F0E11">
                <a:alpha val="100000"/>
              </a:srgbClr>
            </a:solidFill>
          </p:spPr>
          <p:txBody>
            <a:bodyPr/>
            <a:lstStyle/>
            <a:p>
              <a:endParaRPr dirty="0"/>
            </a:p>
          </p:txBody>
        </p:sp>
        <p:sp>
          <p:nvSpPr>
            <p:cNvPr id="445" name="rc39">
              <a:extLst>
                <a:ext uri="{FF2B5EF4-FFF2-40B4-BE49-F238E27FC236}">
                  <a16:creationId xmlns:a16="http://schemas.microsoft.com/office/drawing/2014/main" id="{D65803D1-34DD-1DC1-AB89-AEBD0197F99C}"/>
                </a:ext>
              </a:extLst>
            </p:cNvPr>
            <p:cNvSpPr/>
            <p:nvPr/>
          </p:nvSpPr>
          <p:spPr>
            <a:xfrm>
              <a:off x="2559902" y="4209019"/>
              <a:ext cx="1070170" cy="143892"/>
            </a:xfrm>
            <a:prstGeom prst="rect">
              <a:avLst/>
            </a:prstGeom>
            <a:solidFill>
              <a:srgbClr val="036061">
                <a:alpha val="100000"/>
              </a:srgbClr>
            </a:solidFill>
          </p:spPr>
          <p:txBody>
            <a:bodyPr/>
            <a:lstStyle/>
            <a:p>
              <a:endParaRPr dirty="0"/>
            </a:p>
          </p:txBody>
        </p:sp>
        <p:sp>
          <p:nvSpPr>
            <p:cNvPr id="446" name="rc40">
              <a:extLst>
                <a:ext uri="{FF2B5EF4-FFF2-40B4-BE49-F238E27FC236}">
                  <a16:creationId xmlns:a16="http://schemas.microsoft.com/office/drawing/2014/main" id="{1534ADA1-F591-34BA-DA16-A8D1F9D58ACD}"/>
                </a:ext>
              </a:extLst>
            </p:cNvPr>
            <p:cNvSpPr/>
            <p:nvPr/>
          </p:nvSpPr>
          <p:spPr>
            <a:xfrm>
              <a:off x="3630072" y="4209019"/>
              <a:ext cx="1449875" cy="143892"/>
            </a:xfrm>
            <a:prstGeom prst="rect">
              <a:avLst/>
            </a:prstGeom>
            <a:solidFill>
              <a:srgbClr val="0DD6CC">
                <a:alpha val="100000"/>
              </a:srgbClr>
            </a:solidFill>
          </p:spPr>
          <p:txBody>
            <a:bodyPr/>
            <a:lstStyle/>
            <a:p>
              <a:endParaRPr dirty="0"/>
            </a:p>
          </p:txBody>
        </p:sp>
        <p:sp>
          <p:nvSpPr>
            <p:cNvPr id="447" name="rc41">
              <a:extLst>
                <a:ext uri="{FF2B5EF4-FFF2-40B4-BE49-F238E27FC236}">
                  <a16:creationId xmlns:a16="http://schemas.microsoft.com/office/drawing/2014/main" id="{B7F20442-A420-88DD-172E-D7ECACF0FFD1}"/>
                </a:ext>
              </a:extLst>
            </p:cNvPr>
            <p:cNvSpPr/>
            <p:nvPr/>
          </p:nvSpPr>
          <p:spPr>
            <a:xfrm>
              <a:off x="5079948" y="4209019"/>
              <a:ext cx="4508883" cy="143892"/>
            </a:xfrm>
            <a:prstGeom prst="rect">
              <a:avLst/>
            </a:prstGeom>
            <a:solidFill>
              <a:srgbClr val="E2B124">
                <a:alpha val="100000"/>
              </a:srgbClr>
            </a:solidFill>
          </p:spPr>
          <p:txBody>
            <a:bodyPr/>
            <a:lstStyle/>
            <a:p>
              <a:endParaRPr dirty="0"/>
            </a:p>
          </p:txBody>
        </p:sp>
        <p:sp>
          <p:nvSpPr>
            <p:cNvPr id="448" name="rc42">
              <a:extLst>
                <a:ext uri="{FF2B5EF4-FFF2-40B4-BE49-F238E27FC236}">
                  <a16:creationId xmlns:a16="http://schemas.microsoft.com/office/drawing/2014/main" id="{A2C67B04-2DD1-062D-ED68-EF02FCC6E18C}"/>
                </a:ext>
              </a:extLst>
            </p:cNvPr>
            <p:cNvSpPr/>
            <p:nvPr/>
          </p:nvSpPr>
          <p:spPr>
            <a:xfrm>
              <a:off x="9588831" y="4209019"/>
              <a:ext cx="584967" cy="143892"/>
            </a:xfrm>
            <a:prstGeom prst="rect">
              <a:avLst/>
            </a:prstGeom>
            <a:solidFill>
              <a:srgbClr val="E83237">
                <a:alpha val="100000"/>
              </a:srgbClr>
            </a:solidFill>
          </p:spPr>
          <p:txBody>
            <a:bodyPr/>
            <a:lstStyle/>
            <a:p>
              <a:endParaRPr dirty="0"/>
            </a:p>
          </p:txBody>
        </p:sp>
        <p:sp>
          <p:nvSpPr>
            <p:cNvPr id="449" name="rc43">
              <a:extLst>
                <a:ext uri="{FF2B5EF4-FFF2-40B4-BE49-F238E27FC236}">
                  <a16:creationId xmlns:a16="http://schemas.microsoft.com/office/drawing/2014/main" id="{8B1CF59A-F36F-25EB-1314-47140BDCE9DB}"/>
                </a:ext>
              </a:extLst>
            </p:cNvPr>
            <p:cNvSpPr/>
            <p:nvPr/>
          </p:nvSpPr>
          <p:spPr>
            <a:xfrm>
              <a:off x="10173798" y="4209019"/>
              <a:ext cx="689163" cy="143892"/>
            </a:xfrm>
            <a:prstGeom prst="rect">
              <a:avLst/>
            </a:prstGeom>
            <a:solidFill>
              <a:srgbClr val="7F0E11">
                <a:alpha val="100000"/>
              </a:srgbClr>
            </a:solidFill>
          </p:spPr>
          <p:txBody>
            <a:bodyPr/>
            <a:lstStyle/>
            <a:p>
              <a:endParaRPr dirty="0"/>
            </a:p>
          </p:txBody>
        </p:sp>
        <p:sp>
          <p:nvSpPr>
            <p:cNvPr id="450" name="rc44">
              <a:extLst>
                <a:ext uri="{FF2B5EF4-FFF2-40B4-BE49-F238E27FC236}">
                  <a16:creationId xmlns:a16="http://schemas.microsoft.com/office/drawing/2014/main" id="{2F1CB3C9-DDA8-2080-5765-2B5461B84A60}"/>
                </a:ext>
              </a:extLst>
            </p:cNvPr>
            <p:cNvSpPr/>
            <p:nvPr/>
          </p:nvSpPr>
          <p:spPr>
            <a:xfrm>
              <a:off x="2559902" y="4430392"/>
              <a:ext cx="1521995" cy="143892"/>
            </a:xfrm>
            <a:prstGeom prst="rect">
              <a:avLst/>
            </a:prstGeom>
            <a:solidFill>
              <a:srgbClr val="036061">
                <a:alpha val="100000"/>
              </a:srgbClr>
            </a:solidFill>
          </p:spPr>
          <p:txBody>
            <a:bodyPr/>
            <a:lstStyle/>
            <a:p>
              <a:endParaRPr dirty="0"/>
            </a:p>
          </p:txBody>
        </p:sp>
        <p:sp>
          <p:nvSpPr>
            <p:cNvPr id="451" name="rc45">
              <a:extLst>
                <a:ext uri="{FF2B5EF4-FFF2-40B4-BE49-F238E27FC236}">
                  <a16:creationId xmlns:a16="http://schemas.microsoft.com/office/drawing/2014/main" id="{35A75D75-9CD1-4DC2-A340-53D139F09273}"/>
                </a:ext>
              </a:extLst>
            </p:cNvPr>
            <p:cNvSpPr/>
            <p:nvPr/>
          </p:nvSpPr>
          <p:spPr>
            <a:xfrm>
              <a:off x="4081897" y="4430392"/>
              <a:ext cx="1698287" cy="143892"/>
            </a:xfrm>
            <a:prstGeom prst="rect">
              <a:avLst/>
            </a:prstGeom>
            <a:solidFill>
              <a:srgbClr val="0DD6CC">
                <a:alpha val="100000"/>
              </a:srgbClr>
            </a:solidFill>
          </p:spPr>
          <p:txBody>
            <a:bodyPr/>
            <a:lstStyle/>
            <a:p>
              <a:endParaRPr dirty="0"/>
            </a:p>
          </p:txBody>
        </p:sp>
        <p:sp>
          <p:nvSpPr>
            <p:cNvPr id="452" name="rc46">
              <a:extLst>
                <a:ext uri="{FF2B5EF4-FFF2-40B4-BE49-F238E27FC236}">
                  <a16:creationId xmlns:a16="http://schemas.microsoft.com/office/drawing/2014/main" id="{0E77519F-AC8E-B9EA-20D4-16EF8B05026F}"/>
                </a:ext>
              </a:extLst>
            </p:cNvPr>
            <p:cNvSpPr/>
            <p:nvPr/>
          </p:nvSpPr>
          <p:spPr>
            <a:xfrm>
              <a:off x="5780185" y="4430392"/>
              <a:ext cx="3916780" cy="143892"/>
            </a:xfrm>
            <a:prstGeom prst="rect">
              <a:avLst/>
            </a:prstGeom>
            <a:solidFill>
              <a:srgbClr val="E2B124">
                <a:alpha val="100000"/>
              </a:srgbClr>
            </a:solidFill>
          </p:spPr>
          <p:txBody>
            <a:bodyPr/>
            <a:lstStyle/>
            <a:p>
              <a:endParaRPr dirty="0"/>
            </a:p>
          </p:txBody>
        </p:sp>
        <p:sp>
          <p:nvSpPr>
            <p:cNvPr id="453" name="rc47">
              <a:extLst>
                <a:ext uri="{FF2B5EF4-FFF2-40B4-BE49-F238E27FC236}">
                  <a16:creationId xmlns:a16="http://schemas.microsoft.com/office/drawing/2014/main" id="{26B108CC-CA92-981C-FCC3-5FF365E1FC0E}"/>
                </a:ext>
              </a:extLst>
            </p:cNvPr>
            <p:cNvSpPr/>
            <p:nvPr/>
          </p:nvSpPr>
          <p:spPr>
            <a:xfrm>
              <a:off x="9696965" y="4430392"/>
              <a:ext cx="571963" cy="143892"/>
            </a:xfrm>
            <a:prstGeom prst="rect">
              <a:avLst/>
            </a:prstGeom>
            <a:solidFill>
              <a:srgbClr val="E83237">
                <a:alpha val="100000"/>
              </a:srgbClr>
            </a:solidFill>
          </p:spPr>
          <p:txBody>
            <a:bodyPr/>
            <a:lstStyle/>
            <a:p>
              <a:endParaRPr dirty="0"/>
            </a:p>
          </p:txBody>
        </p:sp>
        <p:sp>
          <p:nvSpPr>
            <p:cNvPr id="454" name="rc48">
              <a:extLst>
                <a:ext uri="{FF2B5EF4-FFF2-40B4-BE49-F238E27FC236}">
                  <a16:creationId xmlns:a16="http://schemas.microsoft.com/office/drawing/2014/main" id="{15774470-4A4E-E168-6C63-4E52BA88704B}"/>
                </a:ext>
              </a:extLst>
            </p:cNvPr>
            <p:cNvSpPr/>
            <p:nvPr/>
          </p:nvSpPr>
          <p:spPr>
            <a:xfrm>
              <a:off x="10268929" y="4430392"/>
              <a:ext cx="594032" cy="143892"/>
            </a:xfrm>
            <a:prstGeom prst="rect">
              <a:avLst/>
            </a:prstGeom>
            <a:solidFill>
              <a:srgbClr val="7F0E11">
                <a:alpha val="100000"/>
              </a:srgbClr>
            </a:solidFill>
          </p:spPr>
          <p:txBody>
            <a:bodyPr/>
            <a:lstStyle/>
            <a:p>
              <a:endParaRPr dirty="0"/>
            </a:p>
          </p:txBody>
        </p:sp>
        <p:sp>
          <p:nvSpPr>
            <p:cNvPr id="455" name="rc49">
              <a:extLst>
                <a:ext uri="{FF2B5EF4-FFF2-40B4-BE49-F238E27FC236}">
                  <a16:creationId xmlns:a16="http://schemas.microsoft.com/office/drawing/2014/main" id="{03685E65-A5A2-7002-C695-BE88634D8854}"/>
                </a:ext>
              </a:extLst>
            </p:cNvPr>
            <p:cNvSpPr/>
            <p:nvPr/>
          </p:nvSpPr>
          <p:spPr>
            <a:xfrm>
              <a:off x="2559902" y="4651765"/>
              <a:ext cx="1626761" cy="143892"/>
            </a:xfrm>
            <a:prstGeom prst="rect">
              <a:avLst/>
            </a:prstGeom>
            <a:solidFill>
              <a:srgbClr val="036061">
                <a:alpha val="100000"/>
              </a:srgbClr>
            </a:solidFill>
          </p:spPr>
          <p:txBody>
            <a:bodyPr/>
            <a:lstStyle/>
            <a:p>
              <a:endParaRPr dirty="0"/>
            </a:p>
          </p:txBody>
        </p:sp>
        <p:sp>
          <p:nvSpPr>
            <p:cNvPr id="456" name="rc50">
              <a:extLst>
                <a:ext uri="{FF2B5EF4-FFF2-40B4-BE49-F238E27FC236}">
                  <a16:creationId xmlns:a16="http://schemas.microsoft.com/office/drawing/2014/main" id="{C4ADB2C8-3082-4601-C770-FA12C18FA13D}"/>
                </a:ext>
              </a:extLst>
            </p:cNvPr>
            <p:cNvSpPr/>
            <p:nvPr/>
          </p:nvSpPr>
          <p:spPr>
            <a:xfrm>
              <a:off x="4186664" y="4651765"/>
              <a:ext cx="1995407" cy="143892"/>
            </a:xfrm>
            <a:prstGeom prst="rect">
              <a:avLst/>
            </a:prstGeom>
            <a:solidFill>
              <a:srgbClr val="0DD6CC">
                <a:alpha val="100000"/>
              </a:srgbClr>
            </a:solidFill>
          </p:spPr>
          <p:txBody>
            <a:bodyPr/>
            <a:lstStyle/>
            <a:p>
              <a:endParaRPr dirty="0"/>
            </a:p>
          </p:txBody>
        </p:sp>
        <p:sp>
          <p:nvSpPr>
            <p:cNvPr id="457" name="rc51">
              <a:extLst>
                <a:ext uri="{FF2B5EF4-FFF2-40B4-BE49-F238E27FC236}">
                  <a16:creationId xmlns:a16="http://schemas.microsoft.com/office/drawing/2014/main" id="{D6DAA5E8-44B9-408B-8D7F-2B2471C61B4A}"/>
                </a:ext>
              </a:extLst>
            </p:cNvPr>
            <p:cNvSpPr/>
            <p:nvPr/>
          </p:nvSpPr>
          <p:spPr>
            <a:xfrm>
              <a:off x="6182071" y="4651765"/>
              <a:ext cx="3367567" cy="143892"/>
            </a:xfrm>
            <a:prstGeom prst="rect">
              <a:avLst/>
            </a:prstGeom>
            <a:solidFill>
              <a:srgbClr val="E2B124">
                <a:alpha val="100000"/>
              </a:srgbClr>
            </a:solidFill>
          </p:spPr>
          <p:txBody>
            <a:bodyPr/>
            <a:lstStyle/>
            <a:p>
              <a:endParaRPr dirty="0"/>
            </a:p>
          </p:txBody>
        </p:sp>
        <p:sp>
          <p:nvSpPr>
            <p:cNvPr id="458" name="rc52">
              <a:extLst>
                <a:ext uri="{FF2B5EF4-FFF2-40B4-BE49-F238E27FC236}">
                  <a16:creationId xmlns:a16="http://schemas.microsoft.com/office/drawing/2014/main" id="{0740AF29-6A8D-E3CB-CC10-D7418BC10211}"/>
                </a:ext>
              </a:extLst>
            </p:cNvPr>
            <p:cNvSpPr/>
            <p:nvPr/>
          </p:nvSpPr>
          <p:spPr>
            <a:xfrm>
              <a:off x="9549639" y="4651765"/>
              <a:ext cx="548428" cy="143892"/>
            </a:xfrm>
            <a:prstGeom prst="rect">
              <a:avLst/>
            </a:prstGeom>
            <a:solidFill>
              <a:srgbClr val="E83237">
                <a:alpha val="100000"/>
              </a:srgbClr>
            </a:solidFill>
          </p:spPr>
          <p:txBody>
            <a:bodyPr/>
            <a:lstStyle/>
            <a:p>
              <a:endParaRPr dirty="0"/>
            </a:p>
          </p:txBody>
        </p:sp>
        <p:sp>
          <p:nvSpPr>
            <p:cNvPr id="459" name="rc53">
              <a:extLst>
                <a:ext uri="{FF2B5EF4-FFF2-40B4-BE49-F238E27FC236}">
                  <a16:creationId xmlns:a16="http://schemas.microsoft.com/office/drawing/2014/main" id="{4257FA6B-DFF6-7F70-ECE5-06E9DF167E09}"/>
                </a:ext>
              </a:extLst>
            </p:cNvPr>
            <p:cNvSpPr/>
            <p:nvPr/>
          </p:nvSpPr>
          <p:spPr>
            <a:xfrm>
              <a:off x="10098067" y="4651765"/>
              <a:ext cx="764894" cy="143892"/>
            </a:xfrm>
            <a:prstGeom prst="rect">
              <a:avLst/>
            </a:prstGeom>
            <a:solidFill>
              <a:srgbClr val="7F0E11">
                <a:alpha val="100000"/>
              </a:srgbClr>
            </a:solidFill>
          </p:spPr>
          <p:txBody>
            <a:bodyPr/>
            <a:lstStyle/>
            <a:p>
              <a:endParaRPr dirty="0"/>
            </a:p>
          </p:txBody>
        </p:sp>
        <p:sp>
          <p:nvSpPr>
            <p:cNvPr id="460" name="rc54">
              <a:extLst>
                <a:ext uri="{FF2B5EF4-FFF2-40B4-BE49-F238E27FC236}">
                  <a16:creationId xmlns:a16="http://schemas.microsoft.com/office/drawing/2014/main" id="{431C8979-2731-C16B-062F-1CD385B6D603}"/>
                </a:ext>
              </a:extLst>
            </p:cNvPr>
            <p:cNvSpPr/>
            <p:nvPr/>
          </p:nvSpPr>
          <p:spPr>
            <a:xfrm>
              <a:off x="2559902" y="4873138"/>
              <a:ext cx="307278" cy="143892"/>
            </a:xfrm>
            <a:prstGeom prst="rect">
              <a:avLst/>
            </a:prstGeom>
            <a:solidFill>
              <a:srgbClr val="036061">
                <a:alpha val="100000"/>
              </a:srgbClr>
            </a:solidFill>
          </p:spPr>
          <p:txBody>
            <a:bodyPr/>
            <a:lstStyle/>
            <a:p>
              <a:endParaRPr dirty="0"/>
            </a:p>
          </p:txBody>
        </p:sp>
        <p:sp>
          <p:nvSpPr>
            <p:cNvPr id="461" name="rc55">
              <a:extLst>
                <a:ext uri="{FF2B5EF4-FFF2-40B4-BE49-F238E27FC236}">
                  <a16:creationId xmlns:a16="http://schemas.microsoft.com/office/drawing/2014/main" id="{25B7B695-DF8E-7FB6-1CB5-7CD5FFE94847}"/>
                </a:ext>
              </a:extLst>
            </p:cNvPr>
            <p:cNvSpPr/>
            <p:nvPr/>
          </p:nvSpPr>
          <p:spPr>
            <a:xfrm>
              <a:off x="2867180" y="4873138"/>
              <a:ext cx="2517795" cy="143892"/>
            </a:xfrm>
            <a:prstGeom prst="rect">
              <a:avLst/>
            </a:prstGeom>
            <a:solidFill>
              <a:srgbClr val="0DD6CC">
                <a:alpha val="100000"/>
              </a:srgbClr>
            </a:solidFill>
          </p:spPr>
          <p:txBody>
            <a:bodyPr/>
            <a:lstStyle/>
            <a:p>
              <a:endParaRPr dirty="0"/>
            </a:p>
          </p:txBody>
        </p:sp>
        <p:sp>
          <p:nvSpPr>
            <p:cNvPr id="462" name="rc56">
              <a:extLst>
                <a:ext uri="{FF2B5EF4-FFF2-40B4-BE49-F238E27FC236}">
                  <a16:creationId xmlns:a16="http://schemas.microsoft.com/office/drawing/2014/main" id="{2637F5ED-AA7C-8288-E8C8-629E32926DF1}"/>
                </a:ext>
              </a:extLst>
            </p:cNvPr>
            <p:cNvSpPr/>
            <p:nvPr/>
          </p:nvSpPr>
          <p:spPr>
            <a:xfrm>
              <a:off x="5384976" y="4873138"/>
              <a:ext cx="4570678" cy="143892"/>
            </a:xfrm>
            <a:prstGeom prst="rect">
              <a:avLst/>
            </a:prstGeom>
            <a:solidFill>
              <a:srgbClr val="E2B124">
                <a:alpha val="100000"/>
              </a:srgbClr>
            </a:solidFill>
          </p:spPr>
          <p:txBody>
            <a:bodyPr/>
            <a:lstStyle/>
            <a:p>
              <a:endParaRPr dirty="0"/>
            </a:p>
          </p:txBody>
        </p:sp>
        <p:sp>
          <p:nvSpPr>
            <p:cNvPr id="463" name="rc57">
              <a:extLst>
                <a:ext uri="{FF2B5EF4-FFF2-40B4-BE49-F238E27FC236}">
                  <a16:creationId xmlns:a16="http://schemas.microsoft.com/office/drawing/2014/main" id="{55C0A5B1-E71E-AD4F-15E7-2A0BE5817C0E}"/>
                </a:ext>
              </a:extLst>
            </p:cNvPr>
            <p:cNvSpPr/>
            <p:nvPr/>
          </p:nvSpPr>
          <p:spPr>
            <a:xfrm>
              <a:off x="9955654" y="4873138"/>
              <a:ext cx="799796" cy="143892"/>
            </a:xfrm>
            <a:prstGeom prst="rect">
              <a:avLst/>
            </a:prstGeom>
            <a:solidFill>
              <a:srgbClr val="E83237">
                <a:alpha val="100000"/>
              </a:srgbClr>
            </a:solidFill>
          </p:spPr>
          <p:txBody>
            <a:bodyPr/>
            <a:lstStyle/>
            <a:p>
              <a:endParaRPr dirty="0"/>
            </a:p>
          </p:txBody>
        </p:sp>
        <p:sp>
          <p:nvSpPr>
            <p:cNvPr id="464" name="rc58">
              <a:extLst>
                <a:ext uri="{FF2B5EF4-FFF2-40B4-BE49-F238E27FC236}">
                  <a16:creationId xmlns:a16="http://schemas.microsoft.com/office/drawing/2014/main" id="{D7DCFD8E-8848-6D5E-998F-1A989FA8FBB3}"/>
                </a:ext>
              </a:extLst>
            </p:cNvPr>
            <p:cNvSpPr/>
            <p:nvPr/>
          </p:nvSpPr>
          <p:spPr>
            <a:xfrm>
              <a:off x="10755450" y="4873138"/>
              <a:ext cx="107511" cy="143892"/>
            </a:xfrm>
            <a:prstGeom prst="rect">
              <a:avLst/>
            </a:prstGeom>
            <a:solidFill>
              <a:srgbClr val="7F0E11">
                <a:alpha val="100000"/>
              </a:srgbClr>
            </a:solidFill>
          </p:spPr>
          <p:txBody>
            <a:bodyPr/>
            <a:lstStyle/>
            <a:p>
              <a:endParaRPr dirty="0"/>
            </a:p>
          </p:txBody>
        </p:sp>
        <p:sp>
          <p:nvSpPr>
            <p:cNvPr id="465" name="rc59">
              <a:extLst>
                <a:ext uri="{FF2B5EF4-FFF2-40B4-BE49-F238E27FC236}">
                  <a16:creationId xmlns:a16="http://schemas.microsoft.com/office/drawing/2014/main" id="{9D88B515-ECF0-6A79-EF6B-A109690B542A}"/>
                </a:ext>
              </a:extLst>
            </p:cNvPr>
            <p:cNvSpPr/>
            <p:nvPr/>
          </p:nvSpPr>
          <p:spPr>
            <a:xfrm>
              <a:off x="2559902" y="5094510"/>
              <a:ext cx="782967" cy="143892"/>
            </a:xfrm>
            <a:prstGeom prst="rect">
              <a:avLst/>
            </a:prstGeom>
            <a:solidFill>
              <a:srgbClr val="036061">
                <a:alpha val="100000"/>
              </a:srgbClr>
            </a:solidFill>
          </p:spPr>
          <p:txBody>
            <a:bodyPr/>
            <a:lstStyle/>
            <a:p>
              <a:endParaRPr dirty="0"/>
            </a:p>
          </p:txBody>
        </p:sp>
        <p:sp>
          <p:nvSpPr>
            <p:cNvPr id="466" name="rc60">
              <a:extLst>
                <a:ext uri="{FF2B5EF4-FFF2-40B4-BE49-F238E27FC236}">
                  <a16:creationId xmlns:a16="http://schemas.microsoft.com/office/drawing/2014/main" id="{F9E4BFFF-D81C-7E65-F311-57C31F31ED5C}"/>
                </a:ext>
              </a:extLst>
            </p:cNvPr>
            <p:cNvSpPr/>
            <p:nvPr/>
          </p:nvSpPr>
          <p:spPr>
            <a:xfrm>
              <a:off x="3342870" y="5094510"/>
              <a:ext cx="1378887" cy="143892"/>
            </a:xfrm>
            <a:prstGeom prst="rect">
              <a:avLst/>
            </a:prstGeom>
            <a:solidFill>
              <a:srgbClr val="0DD6CC">
                <a:alpha val="100000"/>
              </a:srgbClr>
            </a:solidFill>
          </p:spPr>
          <p:txBody>
            <a:bodyPr/>
            <a:lstStyle/>
            <a:p>
              <a:endParaRPr dirty="0"/>
            </a:p>
          </p:txBody>
        </p:sp>
        <p:sp>
          <p:nvSpPr>
            <p:cNvPr id="467" name="rc61">
              <a:extLst>
                <a:ext uri="{FF2B5EF4-FFF2-40B4-BE49-F238E27FC236}">
                  <a16:creationId xmlns:a16="http://schemas.microsoft.com/office/drawing/2014/main" id="{E09A9600-C7AE-44A2-6504-0D7B64DB6E1C}"/>
                </a:ext>
              </a:extLst>
            </p:cNvPr>
            <p:cNvSpPr/>
            <p:nvPr/>
          </p:nvSpPr>
          <p:spPr>
            <a:xfrm>
              <a:off x="4721757" y="5094510"/>
              <a:ext cx="4930022" cy="143892"/>
            </a:xfrm>
            <a:prstGeom prst="rect">
              <a:avLst/>
            </a:prstGeom>
            <a:solidFill>
              <a:srgbClr val="E2B124">
                <a:alpha val="100000"/>
              </a:srgbClr>
            </a:solidFill>
          </p:spPr>
          <p:txBody>
            <a:bodyPr/>
            <a:lstStyle/>
            <a:p>
              <a:endParaRPr dirty="0"/>
            </a:p>
          </p:txBody>
        </p:sp>
        <p:sp>
          <p:nvSpPr>
            <p:cNvPr id="468" name="rc62">
              <a:extLst>
                <a:ext uri="{FF2B5EF4-FFF2-40B4-BE49-F238E27FC236}">
                  <a16:creationId xmlns:a16="http://schemas.microsoft.com/office/drawing/2014/main" id="{BE4437B9-0167-DDB4-5986-534B55A82E92}"/>
                </a:ext>
              </a:extLst>
            </p:cNvPr>
            <p:cNvSpPr/>
            <p:nvPr/>
          </p:nvSpPr>
          <p:spPr>
            <a:xfrm>
              <a:off x="9651779" y="5094510"/>
              <a:ext cx="546945" cy="143892"/>
            </a:xfrm>
            <a:prstGeom prst="rect">
              <a:avLst/>
            </a:prstGeom>
            <a:solidFill>
              <a:srgbClr val="E83237">
                <a:alpha val="100000"/>
              </a:srgbClr>
            </a:solidFill>
          </p:spPr>
          <p:txBody>
            <a:bodyPr/>
            <a:lstStyle/>
            <a:p>
              <a:endParaRPr dirty="0"/>
            </a:p>
          </p:txBody>
        </p:sp>
        <p:sp>
          <p:nvSpPr>
            <p:cNvPr id="469" name="rc63">
              <a:extLst>
                <a:ext uri="{FF2B5EF4-FFF2-40B4-BE49-F238E27FC236}">
                  <a16:creationId xmlns:a16="http://schemas.microsoft.com/office/drawing/2014/main" id="{FFD9751B-A510-C8B0-37F2-2581A4F77AFA}"/>
                </a:ext>
              </a:extLst>
            </p:cNvPr>
            <p:cNvSpPr/>
            <p:nvPr/>
          </p:nvSpPr>
          <p:spPr>
            <a:xfrm>
              <a:off x="10198725" y="5094510"/>
              <a:ext cx="664236" cy="143892"/>
            </a:xfrm>
            <a:prstGeom prst="rect">
              <a:avLst/>
            </a:prstGeom>
            <a:solidFill>
              <a:srgbClr val="7F0E11">
                <a:alpha val="100000"/>
              </a:srgbClr>
            </a:solidFill>
          </p:spPr>
          <p:txBody>
            <a:bodyPr/>
            <a:lstStyle/>
            <a:p>
              <a:endParaRPr dirty="0"/>
            </a:p>
          </p:txBody>
        </p:sp>
        <p:sp>
          <p:nvSpPr>
            <p:cNvPr id="470" name="rc64">
              <a:extLst>
                <a:ext uri="{FF2B5EF4-FFF2-40B4-BE49-F238E27FC236}">
                  <a16:creationId xmlns:a16="http://schemas.microsoft.com/office/drawing/2014/main" id="{59343F73-5F60-DA97-6217-54A567D492A3}"/>
                </a:ext>
              </a:extLst>
            </p:cNvPr>
            <p:cNvSpPr/>
            <p:nvPr/>
          </p:nvSpPr>
          <p:spPr>
            <a:xfrm>
              <a:off x="2559902" y="5315883"/>
              <a:ext cx="907685" cy="143892"/>
            </a:xfrm>
            <a:prstGeom prst="rect">
              <a:avLst/>
            </a:prstGeom>
            <a:solidFill>
              <a:srgbClr val="036061">
                <a:alpha val="100000"/>
              </a:srgbClr>
            </a:solidFill>
          </p:spPr>
          <p:txBody>
            <a:bodyPr/>
            <a:lstStyle/>
            <a:p>
              <a:endParaRPr dirty="0"/>
            </a:p>
          </p:txBody>
        </p:sp>
        <p:sp>
          <p:nvSpPr>
            <p:cNvPr id="471" name="rc65">
              <a:extLst>
                <a:ext uri="{FF2B5EF4-FFF2-40B4-BE49-F238E27FC236}">
                  <a16:creationId xmlns:a16="http://schemas.microsoft.com/office/drawing/2014/main" id="{CBE76557-CF3C-18ED-7D4B-52502AD02AEE}"/>
                </a:ext>
              </a:extLst>
            </p:cNvPr>
            <p:cNvSpPr/>
            <p:nvPr/>
          </p:nvSpPr>
          <p:spPr>
            <a:xfrm>
              <a:off x="3467587" y="5315883"/>
              <a:ext cx="1813782" cy="143892"/>
            </a:xfrm>
            <a:prstGeom prst="rect">
              <a:avLst/>
            </a:prstGeom>
            <a:solidFill>
              <a:srgbClr val="0DD6CC">
                <a:alpha val="100000"/>
              </a:srgbClr>
            </a:solidFill>
          </p:spPr>
          <p:txBody>
            <a:bodyPr/>
            <a:lstStyle/>
            <a:p>
              <a:endParaRPr dirty="0"/>
            </a:p>
          </p:txBody>
        </p:sp>
        <p:sp>
          <p:nvSpPr>
            <p:cNvPr id="472" name="rc66">
              <a:extLst>
                <a:ext uri="{FF2B5EF4-FFF2-40B4-BE49-F238E27FC236}">
                  <a16:creationId xmlns:a16="http://schemas.microsoft.com/office/drawing/2014/main" id="{0BA3AB4E-3E49-0714-CB19-55839165042E}"/>
                </a:ext>
              </a:extLst>
            </p:cNvPr>
            <p:cNvSpPr/>
            <p:nvPr/>
          </p:nvSpPr>
          <p:spPr>
            <a:xfrm>
              <a:off x="5281370" y="5315883"/>
              <a:ext cx="4051946" cy="143892"/>
            </a:xfrm>
            <a:prstGeom prst="rect">
              <a:avLst/>
            </a:prstGeom>
            <a:solidFill>
              <a:srgbClr val="E2B124">
                <a:alpha val="100000"/>
              </a:srgbClr>
            </a:solidFill>
          </p:spPr>
          <p:txBody>
            <a:bodyPr/>
            <a:lstStyle/>
            <a:p>
              <a:endParaRPr dirty="0"/>
            </a:p>
          </p:txBody>
        </p:sp>
        <p:sp>
          <p:nvSpPr>
            <p:cNvPr id="473" name="rc67">
              <a:extLst>
                <a:ext uri="{FF2B5EF4-FFF2-40B4-BE49-F238E27FC236}">
                  <a16:creationId xmlns:a16="http://schemas.microsoft.com/office/drawing/2014/main" id="{B0E25A19-0DE4-7C5B-A2A0-72F3E304F7BB}"/>
                </a:ext>
              </a:extLst>
            </p:cNvPr>
            <p:cNvSpPr/>
            <p:nvPr/>
          </p:nvSpPr>
          <p:spPr>
            <a:xfrm>
              <a:off x="9333317" y="5315883"/>
              <a:ext cx="834308" cy="143892"/>
            </a:xfrm>
            <a:prstGeom prst="rect">
              <a:avLst/>
            </a:prstGeom>
            <a:solidFill>
              <a:srgbClr val="E83237">
                <a:alpha val="100000"/>
              </a:srgbClr>
            </a:solidFill>
          </p:spPr>
          <p:txBody>
            <a:bodyPr/>
            <a:lstStyle/>
            <a:p>
              <a:endParaRPr dirty="0"/>
            </a:p>
          </p:txBody>
        </p:sp>
        <p:sp>
          <p:nvSpPr>
            <p:cNvPr id="474" name="rc68">
              <a:extLst>
                <a:ext uri="{FF2B5EF4-FFF2-40B4-BE49-F238E27FC236}">
                  <a16:creationId xmlns:a16="http://schemas.microsoft.com/office/drawing/2014/main" id="{FA8EA818-BE63-DA0E-BAC1-2583F4DAB4B3}"/>
                </a:ext>
              </a:extLst>
            </p:cNvPr>
            <p:cNvSpPr/>
            <p:nvPr/>
          </p:nvSpPr>
          <p:spPr>
            <a:xfrm>
              <a:off x="10167625" y="5315883"/>
              <a:ext cx="695336" cy="143892"/>
            </a:xfrm>
            <a:prstGeom prst="rect">
              <a:avLst/>
            </a:prstGeom>
            <a:solidFill>
              <a:srgbClr val="7F0E11">
                <a:alpha val="100000"/>
              </a:srgbClr>
            </a:solidFill>
          </p:spPr>
          <p:txBody>
            <a:bodyPr/>
            <a:lstStyle/>
            <a:p>
              <a:endParaRPr dirty="0"/>
            </a:p>
          </p:txBody>
        </p:sp>
        <p:sp>
          <p:nvSpPr>
            <p:cNvPr id="475" name="rc69">
              <a:extLst>
                <a:ext uri="{FF2B5EF4-FFF2-40B4-BE49-F238E27FC236}">
                  <a16:creationId xmlns:a16="http://schemas.microsoft.com/office/drawing/2014/main" id="{1A030692-5FFD-8A49-B482-5A6D50B4A4B8}"/>
                </a:ext>
              </a:extLst>
            </p:cNvPr>
            <p:cNvSpPr/>
            <p:nvPr/>
          </p:nvSpPr>
          <p:spPr>
            <a:xfrm>
              <a:off x="2559902" y="5537256"/>
              <a:ext cx="1971976" cy="143892"/>
            </a:xfrm>
            <a:prstGeom prst="rect">
              <a:avLst/>
            </a:prstGeom>
            <a:solidFill>
              <a:srgbClr val="036061">
                <a:alpha val="100000"/>
              </a:srgbClr>
            </a:solidFill>
          </p:spPr>
          <p:txBody>
            <a:bodyPr/>
            <a:lstStyle/>
            <a:p>
              <a:endParaRPr dirty="0"/>
            </a:p>
          </p:txBody>
        </p:sp>
        <p:sp>
          <p:nvSpPr>
            <p:cNvPr id="476" name="rc70">
              <a:extLst>
                <a:ext uri="{FF2B5EF4-FFF2-40B4-BE49-F238E27FC236}">
                  <a16:creationId xmlns:a16="http://schemas.microsoft.com/office/drawing/2014/main" id="{955CD6DE-941B-1162-AE4C-76205DFB9150}"/>
                </a:ext>
              </a:extLst>
            </p:cNvPr>
            <p:cNvSpPr/>
            <p:nvPr/>
          </p:nvSpPr>
          <p:spPr>
            <a:xfrm>
              <a:off x="4531878" y="5537256"/>
              <a:ext cx="1788042" cy="143892"/>
            </a:xfrm>
            <a:prstGeom prst="rect">
              <a:avLst/>
            </a:prstGeom>
            <a:solidFill>
              <a:srgbClr val="0DD6CC">
                <a:alpha val="100000"/>
              </a:srgbClr>
            </a:solidFill>
          </p:spPr>
          <p:txBody>
            <a:bodyPr/>
            <a:lstStyle/>
            <a:p>
              <a:endParaRPr dirty="0"/>
            </a:p>
          </p:txBody>
        </p:sp>
        <p:sp>
          <p:nvSpPr>
            <p:cNvPr id="477" name="rc71">
              <a:extLst>
                <a:ext uri="{FF2B5EF4-FFF2-40B4-BE49-F238E27FC236}">
                  <a16:creationId xmlns:a16="http://schemas.microsoft.com/office/drawing/2014/main" id="{C4371A25-B517-1A67-05B2-BCD8D7D4D454}"/>
                </a:ext>
              </a:extLst>
            </p:cNvPr>
            <p:cNvSpPr/>
            <p:nvPr/>
          </p:nvSpPr>
          <p:spPr>
            <a:xfrm>
              <a:off x="6319921" y="5537256"/>
              <a:ext cx="3606818" cy="143892"/>
            </a:xfrm>
            <a:prstGeom prst="rect">
              <a:avLst/>
            </a:prstGeom>
            <a:solidFill>
              <a:srgbClr val="E2B124">
                <a:alpha val="100000"/>
              </a:srgbClr>
            </a:solidFill>
          </p:spPr>
          <p:txBody>
            <a:bodyPr/>
            <a:lstStyle/>
            <a:p>
              <a:endParaRPr dirty="0"/>
            </a:p>
          </p:txBody>
        </p:sp>
        <p:sp>
          <p:nvSpPr>
            <p:cNvPr id="478" name="rc72">
              <a:extLst>
                <a:ext uri="{FF2B5EF4-FFF2-40B4-BE49-F238E27FC236}">
                  <a16:creationId xmlns:a16="http://schemas.microsoft.com/office/drawing/2014/main" id="{3BA3C13B-539F-56D8-46C0-5FD895CD30BC}"/>
                </a:ext>
              </a:extLst>
            </p:cNvPr>
            <p:cNvSpPr/>
            <p:nvPr/>
          </p:nvSpPr>
          <p:spPr>
            <a:xfrm>
              <a:off x="9926739" y="5537256"/>
              <a:ext cx="352265" cy="143892"/>
            </a:xfrm>
            <a:prstGeom prst="rect">
              <a:avLst/>
            </a:prstGeom>
            <a:solidFill>
              <a:srgbClr val="E83237">
                <a:alpha val="100000"/>
              </a:srgbClr>
            </a:solidFill>
          </p:spPr>
          <p:txBody>
            <a:bodyPr/>
            <a:lstStyle/>
            <a:p>
              <a:endParaRPr dirty="0"/>
            </a:p>
          </p:txBody>
        </p:sp>
        <p:sp>
          <p:nvSpPr>
            <p:cNvPr id="479" name="rc73">
              <a:extLst>
                <a:ext uri="{FF2B5EF4-FFF2-40B4-BE49-F238E27FC236}">
                  <a16:creationId xmlns:a16="http://schemas.microsoft.com/office/drawing/2014/main" id="{85F0D81F-560C-388D-EE51-55C08374BD12}"/>
                </a:ext>
              </a:extLst>
            </p:cNvPr>
            <p:cNvSpPr/>
            <p:nvPr/>
          </p:nvSpPr>
          <p:spPr>
            <a:xfrm>
              <a:off x="10279005" y="5537256"/>
              <a:ext cx="583956" cy="143892"/>
            </a:xfrm>
            <a:prstGeom prst="rect">
              <a:avLst/>
            </a:prstGeom>
            <a:solidFill>
              <a:srgbClr val="7F0E11">
                <a:alpha val="100000"/>
              </a:srgbClr>
            </a:solidFill>
          </p:spPr>
          <p:txBody>
            <a:bodyPr/>
            <a:lstStyle/>
            <a:p>
              <a:endParaRPr dirty="0"/>
            </a:p>
          </p:txBody>
        </p:sp>
        <p:sp>
          <p:nvSpPr>
            <p:cNvPr id="480" name="rc74">
              <a:extLst>
                <a:ext uri="{FF2B5EF4-FFF2-40B4-BE49-F238E27FC236}">
                  <a16:creationId xmlns:a16="http://schemas.microsoft.com/office/drawing/2014/main" id="{78F08D42-2A95-C1DF-350D-0207FE5124EA}"/>
                </a:ext>
              </a:extLst>
            </p:cNvPr>
            <p:cNvSpPr/>
            <p:nvPr/>
          </p:nvSpPr>
          <p:spPr>
            <a:xfrm>
              <a:off x="2559902" y="5758629"/>
              <a:ext cx="787049" cy="143892"/>
            </a:xfrm>
            <a:prstGeom prst="rect">
              <a:avLst/>
            </a:prstGeom>
            <a:solidFill>
              <a:srgbClr val="036061">
                <a:alpha val="100000"/>
              </a:srgbClr>
            </a:solidFill>
          </p:spPr>
          <p:txBody>
            <a:bodyPr/>
            <a:lstStyle/>
            <a:p>
              <a:endParaRPr dirty="0"/>
            </a:p>
          </p:txBody>
        </p:sp>
        <p:sp>
          <p:nvSpPr>
            <p:cNvPr id="481" name="rc75">
              <a:extLst>
                <a:ext uri="{FF2B5EF4-FFF2-40B4-BE49-F238E27FC236}">
                  <a16:creationId xmlns:a16="http://schemas.microsoft.com/office/drawing/2014/main" id="{0C8D0A29-5A64-8B4D-1903-E3F9618AE243}"/>
                </a:ext>
              </a:extLst>
            </p:cNvPr>
            <p:cNvSpPr/>
            <p:nvPr/>
          </p:nvSpPr>
          <p:spPr>
            <a:xfrm>
              <a:off x="3346951" y="5758629"/>
              <a:ext cx="1535397" cy="143892"/>
            </a:xfrm>
            <a:prstGeom prst="rect">
              <a:avLst/>
            </a:prstGeom>
            <a:solidFill>
              <a:srgbClr val="0DD6CC">
                <a:alpha val="100000"/>
              </a:srgbClr>
            </a:solidFill>
          </p:spPr>
          <p:txBody>
            <a:bodyPr/>
            <a:lstStyle/>
            <a:p>
              <a:endParaRPr dirty="0"/>
            </a:p>
          </p:txBody>
        </p:sp>
        <p:sp>
          <p:nvSpPr>
            <p:cNvPr id="482" name="rc76">
              <a:extLst>
                <a:ext uri="{FF2B5EF4-FFF2-40B4-BE49-F238E27FC236}">
                  <a16:creationId xmlns:a16="http://schemas.microsoft.com/office/drawing/2014/main" id="{6BE4DF91-E3AC-D2C8-C5A4-2399A5E1BB55}"/>
                </a:ext>
              </a:extLst>
            </p:cNvPr>
            <p:cNvSpPr/>
            <p:nvPr/>
          </p:nvSpPr>
          <p:spPr>
            <a:xfrm>
              <a:off x="4882348" y="5758629"/>
              <a:ext cx="4768004" cy="143892"/>
            </a:xfrm>
            <a:prstGeom prst="rect">
              <a:avLst/>
            </a:prstGeom>
            <a:solidFill>
              <a:srgbClr val="E2B124">
                <a:alpha val="100000"/>
              </a:srgbClr>
            </a:solidFill>
          </p:spPr>
          <p:txBody>
            <a:bodyPr/>
            <a:lstStyle/>
            <a:p>
              <a:endParaRPr dirty="0"/>
            </a:p>
          </p:txBody>
        </p:sp>
        <p:sp>
          <p:nvSpPr>
            <p:cNvPr id="483" name="rc77">
              <a:extLst>
                <a:ext uri="{FF2B5EF4-FFF2-40B4-BE49-F238E27FC236}">
                  <a16:creationId xmlns:a16="http://schemas.microsoft.com/office/drawing/2014/main" id="{29413F80-6B69-7FC7-41E7-4FE8173104C8}"/>
                </a:ext>
              </a:extLst>
            </p:cNvPr>
            <p:cNvSpPr/>
            <p:nvPr/>
          </p:nvSpPr>
          <p:spPr>
            <a:xfrm>
              <a:off x="9650353" y="5758629"/>
              <a:ext cx="579983" cy="143892"/>
            </a:xfrm>
            <a:prstGeom prst="rect">
              <a:avLst/>
            </a:prstGeom>
            <a:solidFill>
              <a:srgbClr val="E83237">
                <a:alpha val="100000"/>
              </a:srgbClr>
            </a:solidFill>
          </p:spPr>
          <p:txBody>
            <a:bodyPr/>
            <a:lstStyle/>
            <a:p>
              <a:endParaRPr dirty="0"/>
            </a:p>
          </p:txBody>
        </p:sp>
        <p:sp>
          <p:nvSpPr>
            <p:cNvPr id="484" name="rc78">
              <a:extLst>
                <a:ext uri="{FF2B5EF4-FFF2-40B4-BE49-F238E27FC236}">
                  <a16:creationId xmlns:a16="http://schemas.microsoft.com/office/drawing/2014/main" id="{160154A2-2F19-7FE1-A719-63FDDC685BB1}"/>
                </a:ext>
              </a:extLst>
            </p:cNvPr>
            <p:cNvSpPr/>
            <p:nvPr/>
          </p:nvSpPr>
          <p:spPr>
            <a:xfrm>
              <a:off x="10230336" y="5758629"/>
              <a:ext cx="632625" cy="143892"/>
            </a:xfrm>
            <a:prstGeom prst="rect">
              <a:avLst/>
            </a:prstGeom>
            <a:solidFill>
              <a:srgbClr val="7F0E11">
                <a:alpha val="100000"/>
              </a:srgbClr>
            </a:solidFill>
          </p:spPr>
          <p:txBody>
            <a:bodyPr/>
            <a:lstStyle/>
            <a:p>
              <a:endParaRPr dirty="0"/>
            </a:p>
          </p:txBody>
        </p:sp>
        <p:sp>
          <p:nvSpPr>
            <p:cNvPr id="485" name="rc79">
              <a:extLst>
                <a:ext uri="{FF2B5EF4-FFF2-40B4-BE49-F238E27FC236}">
                  <a16:creationId xmlns:a16="http://schemas.microsoft.com/office/drawing/2014/main" id="{ABCB6281-406D-2E65-C391-24A2E1CEA46A}"/>
                </a:ext>
              </a:extLst>
            </p:cNvPr>
            <p:cNvSpPr/>
            <p:nvPr/>
          </p:nvSpPr>
          <p:spPr>
            <a:xfrm>
              <a:off x="2559902" y="5980001"/>
              <a:ext cx="1161306" cy="143892"/>
            </a:xfrm>
            <a:prstGeom prst="rect">
              <a:avLst/>
            </a:prstGeom>
            <a:solidFill>
              <a:srgbClr val="036061">
                <a:alpha val="100000"/>
              </a:srgbClr>
            </a:solidFill>
          </p:spPr>
          <p:txBody>
            <a:bodyPr/>
            <a:lstStyle/>
            <a:p>
              <a:endParaRPr dirty="0"/>
            </a:p>
          </p:txBody>
        </p:sp>
        <p:sp>
          <p:nvSpPr>
            <p:cNvPr id="486" name="rc80">
              <a:extLst>
                <a:ext uri="{FF2B5EF4-FFF2-40B4-BE49-F238E27FC236}">
                  <a16:creationId xmlns:a16="http://schemas.microsoft.com/office/drawing/2014/main" id="{F39C1F52-54A6-62A5-D775-403EC1A5FAC1}"/>
                </a:ext>
              </a:extLst>
            </p:cNvPr>
            <p:cNvSpPr/>
            <p:nvPr/>
          </p:nvSpPr>
          <p:spPr>
            <a:xfrm>
              <a:off x="3721208" y="5980001"/>
              <a:ext cx="1753783" cy="143892"/>
            </a:xfrm>
            <a:prstGeom prst="rect">
              <a:avLst/>
            </a:prstGeom>
            <a:solidFill>
              <a:srgbClr val="0DD6CC">
                <a:alpha val="100000"/>
              </a:srgbClr>
            </a:solidFill>
          </p:spPr>
          <p:txBody>
            <a:bodyPr/>
            <a:lstStyle/>
            <a:p>
              <a:endParaRPr dirty="0"/>
            </a:p>
          </p:txBody>
        </p:sp>
        <p:sp>
          <p:nvSpPr>
            <p:cNvPr id="487" name="rc81">
              <a:extLst>
                <a:ext uri="{FF2B5EF4-FFF2-40B4-BE49-F238E27FC236}">
                  <a16:creationId xmlns:a16="http://schemas.microsoft.com/office/drawing/2014/main" id="{928E9051-5DA6-0825-E594-9C9752888FC4}"/>
                </a:ext>
              </a:extLst>
            </p:cNvPr>
            <p:cNvSpPr/>
            <p:nvPr/>
          </p:nvSpPr>
          <p:spPr>
            <a:xfrm>
              <a:off x="5474991" y="5980001"/>
              <a:ext cx="4132719" cy="143892"/>
            </a:xfrm>
            <a:prstGeom prst="rect">
              <a:avLst/>
            </a:prstGeom>
            <a:solidFill>
              <a:srgbClr val="E2B124">
                <a:alpha val="100000"/>
              </a:srgbClr>
            </a:solidFill>
          </p:spPr>
          <p:txBody>
            <a:bodyPr/>
            <a:lstStyle/>
            <a:p>
              <a:endParaRPr dirty="0"/>
            </a:p>
          </p:txBody>
        </p:sp>
        <p:sp>
          <p:nvSpPr>
            <p:cNvPr id="488" name="rc82">
              <a:extLst>
                <a:ext uri="{FF2B5EF4-FFF2-40B4-BE49-F238E27FC236}">
                  <a16:creationId xmlns:a16="http://schemas.microsoft.com/office/drawing/2014/main" id="{92CBDAE4-3804-2658-D0D7-99060F09340F}"/>
                </a:ext>
              </a:extLst>
            </p:cNvPr>
            <p:cNvSpPr/>
            <p:nvPr/>
          </p:nvSpPr>
          <p:spPr>
            <a:xfrm>
              <a:off x="9607710" y="5980001"/>
              <a:ext cx="576998" cy="143892"/>
            </a:xfrm>
            <a:prstGeom prst="rect">
              <a:avLst/>
            </a:prstGeom>
            <a:solidFill>
              <a:srgbClr val="E83237">
                <a:alpha val="100000"/>
              </a:srgbClr>
            </a:solidFill>
          </p:spPr>
          <p:txBody>
            <a:bodyPr/>
            <a:lstStyle/>
            <a:p>
              <a:endParaRPr dirty="0"/>
            </a:p>
          </p:txBody>
        </p:sp>
        <p:sp>
          <p:nvSpPr>
            <p:cNvPr id="489" name="rc83">
              <a:extLst>
                <a:ext uri="{FF2B5EF4-FFF2-40B4-BE49-F238E27FC236}">
                  <a16:creationId xmlns:a16="http://schemas.microsoft.com/office/drawing/2014/main" id="{51DE08F3-6880-2910-F1D6-B99FF2F93989}"/>
                </a:ext>
              </a:extLst>
            </p:cNvPr>
            <p:cNvSpPr/>
            <p:nvPr/>
          </p:nvSpPr>
          <p:spPr>
            <a:xfrm>
              <a:off x="10184709" y="5980001"/>
              <a:ext cx="678252" cy="143892"/>
            </a:xfrm>
            <a:prstGeom prst="rect">
              <a:avLst/>
            </a:prstGeom>
            <a:solidFill>
              <a:srgbClr val="7F0E11">
                <a:alpha val="100000"/>
              </a:srgbClr>
            </a:solidFill>
          </p:spPr>
          <p:txBody>
            <a:bodyPr/>
            <a:lstStyle/>
            <a:p>
              <a:endParaRPr dirty="0"/>
            </a:p>
          </p:txBody>
        </p:sp>
        <p:sp>
          <p:nvSpPr>
            <p:cNvPr id="490" name="rc84">
              <a:extLst>
                <a:ext uri="{FF2B5EF4-FFF2-40B4-BE49-F238E27FC236}">
                  <a16:creationId xmlns:a16="http://schemas.microsoft.com/office/drawing/2014/main" id="{64B7D0C5-706D-0D9A-BCC1-A97472D07996}"/>
                </a:ext>
              </a:extLst>
            </p:cNvPr>
            <p:cNvSpPr/>
            <p:nvPr/>
          </p:nvSpPr>
          <p:spPr>
            <a:xfrm>
              <a:off x="2559902" y="6201374"/>
              <a:ext cx="2404029" cy="143892"/>
            </a:xfrm>
            <a:prstGeom prst="rect">
              <a:avLst/>
            </a:prstGeom>
            <a:solidFill>
              <a:srgbClr val="036061">
                <a:alpha val="100000"/>
              </a:srgbClr>
            </a:solidFill>
          </p:spPr>
          <p:txBody>
            <a:bodyPr/>
            <a:lstStyle/>
            <a:p>
              <a:endParaRPr dirty="0"/>
            </a:p>
          </p:txBody>
        </p:sp>
        <p:sp>
          <p:nvSpPr>
            <p:cNvPr id="491" name="rc85">
              <a:extLst>
                <a:ext uri="{FF2B5EF4-FFF2-40B4-BE49-F238E27FC236}">
                  <a16:creationId xmlns:a16="http://schemas.microsoft.com/office/drawing/2014/main" id="{253FBA54-FD16-2C83-29A5-1ED64B28C0DD}"/>
                </a:ext>
              </a:extLst>
            </p:cNvPr>
            <p:cNvSpPr/>
            <p:nvPr/>
          </p:nvSpPr>
          <p:spPr>
            <a:xfrm>
              <a:off x="4963931" y="6201374"/>
              <a:ext cx="1651047" cy="143892"/>
            </a:xfrm>
            <a:prstGeom prst="rect">
              <a:avLst/>
            </a:prstGeom>
            <a:solidFill>
              <a:srgbClr val="0DD6CC">
                <a:alpha val="100000"/>
              </a:srgbClr>
            </a:solidFill>
          </p:spPr>
          <p:txBody>
            <a:bodyPr/>
            <a:lstStyle/>
            <a:p>
              <a:endParaRPr dirty="0"/>
            </a:p>
          </p:txBody>
        </p:sp>
        <p:sp>
          <p:nvSpPr>
            <p:cNvPr id="492" name="rc86">
              <a:extLst>
                <a:ext uri="{FF2B5EF4-FFF2-40B4-BE49-F238E27FC236}">
                  <a16:creationId xmlns:a16="http://schemas.microsoft.com/office/drawing/2014/main" id="{D7F24683-F622-0DAC-415A-953C13501264}"/>
                </a:ext>
              </a:extLst>
            </p:cNvPr>
            <p:cNvSpPr/>
            <p:nvPr/>
          </p:nvSpPr>
          <p:spPr>
            <a:xfrm>
              <a:off x="6614979" y="6201374"/>
              <a:ext cx="2786193" cy="143892"/>
            </a:xfrm>
            <a:prstGeom prst="rect">
              <a:avLst/>
            </a:prstGeom>
            <a:solidFill>
              <a:srgbClr val="E2B124">
                <a:alpha val="100000"/>
              </a:srgbClr>
            </a:solidFill>
          </p:spPr>
          <p:txBody>
            <a:bodyPr/>
            <a:lstStyle/>
            <a:p>
              <a:endParaRPr dirty="0"/>
            </a:p>
          </p:txBody>
        </p:sp>
        <p:sp>
          <p:nvSpPr>
            <p:cNvPr id="493" name="rc87">
              <a:extLst>
                <a:ext uri="{FF2B5EF4-FFF2-40B4-BE49-F238E27FC236}">
                  <a16:creationId xmlns:a16="http://schemas.microsoft.com/office/drawing/2014/main" id="{75EFDF25-648A-72FA-428A-A582B5AA7B36}"/>
                </a:ext>
              </a:extLst>
            </p:cNvPr>
            <p:cNvSpPr/>
            <p:nvPr/>
          </p:nvSpPr>
          <p:spPr>
            <a:xfrm>
              <a:off x="9401172" y="6201374"/>
              <a:ext cx="714076" cy="143892"/>
            </a:xfrm>
            <a:prstGeom prst="rect">
              <a:avLst/>
            </a:prstGeom>
            <a:solidFill>
              <a:srgbClr val="E83237">
                <a:alpha val="100000"/>
              </a:srgbClr>
            </a:solidFill>
          </p:spPr>
          <p:txBody>
            <a:bodyPr/>
            <a:lstStyle/>
            <a:p>
              <a:endParaRPr dirty="0"/>
            </a:p>
          </p:txBody>
        </p:sp>
        <p:sp>
          <p:nvSpPr>
            <p:cNvPr id="494" name="rc88">
              <a:extLst>
                <a:ext uri="{FF2B5EF4-FFF2-40B4-BE49-F238E27FC236}">
                  <a16:creationId xmlns:a16="http://schemas.microsoft.com/office/drawing/2014/main" id="{41E49C42-92D2-6BA8-2A27-7F5996EDB4DF}"/>
                </a:ext>
              </a:extLst>
            </p:cNvPr>
            <p:cNvSpPr/>
            <p:nvPr/>
          </p:nvSpPr>
          <p:spPr>
            <a:xfrm>
              <a:off x="10115248" y="6201374"/>
              <a:ext cx="747713" cy="143892"/>
            </a:xfrm>
            <a:prstGeom prst="rect">
              <a:avLst/>
            </a:prstGeom>
            <a:solidFill>
              <a:srgbClr val="7F0E11">
                <a:alpha val="100000"/>
              </a:srgbClr>
            </a:solidFill>
          </p:spPr>
          <p:txBody>
            <a:bodyPr/>
            <a:lstStyle/>
            <a:p>
              <a:endParaRPr dirty="0"/>
            </a:p>
          </p:txBody>
        </p:sp>
        <p:sp>
          <p:nvSpPr>
            <p:cNvPr id="495" name="tx89">
              <a:extLst>
                <a:ext uri="{FF2B5EF4-FFF2-40B4-BE49-F238E27FC236}">
                  <a16:creationId xmlns:a16="http://schemas.microsoft.com/office/drawing/2014/main" id="{6174D84A-F558-1407-C12D-D504F0AEC460}"/>
                </a:ext>
              </a:extLst>
            </p:cNvPr>
            <p:cNvSpPr/>
            <p:nvPr/>
          </p:nvSpPr>
          <p:spPr>
            <a:xfrm>
              <a:off x="4267204" y="2669647"/>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19%</a:t>
              </a:r>
            </a:p>
          </p:txBody>
        </p:sp>
        <p:sp>
          <p:nvSpPr>
            <p:cNvPr id="496" name="tx90">
              <a:extLst>
                <a:ext uri="{FF2B5EF4-FFF2-40B4-BE49-F238E27FC236}">
                  <a16:creationId xmlns:a16="http://schemas.microsoft.com/office/drawing/2014/main" id="{A7BC95F8-BA9B-4876-1793-57CFC3D705AF}"/>
                </a:ext>
              </a:extLst>
            </p:cNvPr>
            <p:cNvSpPr/>
            <p:nvPr/>
          </p:nvSpPr>
          <p:spPr>
            <a:xfrm>
              <a:off x="7257269" y="2669647"/>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53%</a:t>
              </a:r>
            </a:p>
          </p:txBody>
        </p:sp>
        <p:sp>
          <p:nvSpPr>
            <p:cNvPr id="497" name="tx91">
              <a:extLst>
                <a:ext uri="{FF2B5EF4-FFF2-40B4-BE49-F238E27FC236}">
                  <a16:creationId xmlns:a16="http://schemas.microsoft.com/office/drawing/2014/main" id="{CF7B2E47-8A54-4FF3-E7C3-C9AA5FE1AFE3}"/>
                </a:ext>
              </a:extLst>
            </p:cNvPr>
            <p:cNvSpPr/>
            <p:nvPr/>
          </p:nvSpPr>
          <p:spPr>
            <a:xfrm>
              <a:off x="4776827" y="2891020"/>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22%</a:t>
              </a:r>
            </a:p>
          </p:txBody>
        </p:sp>
        <p:sp>
          <p:nvSpPr>
            <p:cNvPr id="498" name="tx92">
              <a:extLst>
                <a:ext uri="{FF2B5EF4-FFF2-40B4-BE49-F238E27FC236}">
                  <a16:creationId xmlns:a16="http://schemas.microsoft.com/office/drawing/2014/main" id="{1BB1667E-8756-2719-B098-5FE9BF3077CB}"/>
                </a:ext>
              </a:extLst>
            </p:cNvPr>
            <p:cNvSpPr/>
            <p:nvPr/>
          </p:nvSpPr>
          <p:spPr>
            <a:xfrm>
              <a:off x="7522415" y="2893459"/>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45%</a:t>
              </a:r>
            </a:p>
          </p:txBody>
        </p:sp>
        <p:sp>
          <p:nvSpPr>
            <p:cNvPr id="499" name="tx93">
              <a:extLst>
                <a:ext uri="{FF2B5EF4-FFF2-40B4-BE49-F238E27FC236}">
                  <a16:creationId xmlns:a16="http://schemas.microsoft.com/office/drawing/2014/main" id="{DE8639D9-F4CC-BE93-87B5-FBB0DC158FE3}"/>
                </a:ext>
              </a:extLst>
            </p:cNvPr>
            <p:cNvSpPr/>
            <p:nvPr/>
          </p:nvSpPr>
          <p:spPr>
            <a:xfrm>
              <a:off x="3774454" y="3114831"/>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17%</a:t>
              </a:r>
            </a:p>
          </p:txBody>
        </p:sp>
        <p:sp>
          <p:nvSpPr>
            <p:cNvPr id="500" name="tx94">
              <a:extLst>
                <a:ext uri="{FF2B5EF4-FFF2-40B4-BE49-F238E27FC236}">
                  <a16:creationId xmlns:a16="http://schemas.microsoft.com/office/drawing/2014/main" id="{DE049773-6A48-712F-7D3E-F3046F8E801C}"/>
                </a:ext>
              </a:extLst>
            </p:cNvPr>
            <p:cNvSpPr/>
            <p:nvPr/>
          </p:nvSpPr>
          <p:spPr>
            <a:xfrm>
              <a:off x="7001140" y="3112392"/>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61%</a:t>
              </a:r>
            </a:p>
          </p:txBody>
        </p:sp>
        <p:sp>
          <p:nvSpPr>
            <p:cNvPr id="501" name="tx95">
              <a:extLst>
                <a:ext uri="{FF2B5EF4-FFF2-40B4-BE49-F238E27FC236}">
                  <a16:creationId xmlns:a16="http://schemas.microsoft.com/office/drawing/2014/main" id="{C7E92F00-21A1-F9E0-1264-48F6865A5059}"/>
                </a:ext>
              </a:extLst>
            </p:cNvPr>
            <p:cNvSpPr/>
            <p:nvPr/>
          </p:nvSpPr>
          <p:spPr>
            <a:xfrm>
              <a:off x="4532422" y="3333765"/>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28%</a:t>
              </a:r>
            </a:p>
          </p:txBody>
        </p:sp>
        <p:sp>
          <p:nvSpPr>
            <p:cNvPr id="502" name="tx96">
              <a:extLst>
                <a:ext uri="{FF2B5EF4-FFF2-40B4-BE49-F238E27FC236}">
                  <a16:creationId xmlns:a16="http://schemas.microsoft.com/office/drawing/2014/main" id="{A228DAED-C3A5-63C8-A608-A8B14912F955}"/>
                </a:ext>
              </a:extLst>
            </p:cNvPr>
            <p:cNvSpPr/>
            <p:nvPr/>
          </p:nvSpPr>
          <p:spPr>
            <a:xfrm>
              <a:off x="7524978" y="3336204"/>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44%</a:t>
              </a:r>
            </a:p>
          </p:txBody>
        </p:sp>
        <p:sp>
          <p:nvSpPr>
            <p:cNvPr id="503" name="tx97">
              <a:extLst>
                <a:ext uri="{FF2B5EF4-FFF2-40B4-BE49-F238E27FC236}">
                  <a16:creationId xmlns:a16="http://schemas.microsoft.com/office/drawing/2014/main" id="{628E9E27-1203-D155-670C-17AA043B89F2}"/>
                </a:ext>
              </a:extLst>
            </p:cNvPr>
            <p:cNvSpPr/>
            <p:nvPr/>
          </p:nvSpPr>
          <p:spPr>
            <a:xfrm>
              <a:off x="5057564" y="3555138"/>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20%</a:t>
              </a:r>
            </a:p>
          </p:txBody>
        </p:sp>
        <p:sp>
          <p:nvSpPr>
            <p:cNvPr id="504" name="tx98">
              <a:extLst>
                <a:ext uri="{FF2B5EF4-FFF2-40B4-BE49-F238E27FC236}">
                  <a16:creationId xmlns:a16="http://schemas.microsoft.com/office/drawing/2014/main" id="{6C6BB9BF-A3FA-FB22-F326-52FA6D1A86DA}"/>
                </a:ext>
              </a:extLst>
            </p:cNvPr>
            <p:cNvSpPr/>
            <p:nvPr/>
          </p:nvSpPr>
          <p:spPr>
            <a:xfrm>
              <a:off x="7846135" y="3557577"/>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47%</a:t>
              </a:r>
            </a:p>
          </p:txBody>
        </p:sp>
        <p:sp>
          <p:nvSpPr>
            <p:cNvPr id="505" name="tx99">
              <a:extLst>
                <a:ext uri="{FF2B5EF4-FFF2-40B4-BE49-F238E27FC236}">
                  <a16:creationId xmlns:a16="http://schemas.microsoft.com/office/drawing/2014/main" id="{4773926F-9331-29DE-5641-58C58DBB3EB4}"/>
                </a:ext>
              </a:extLst>
            </p:cNvPr>
            <p:cNvSpPr/>
            <p:nvPr/>
          </p:nvSpPr>
          <p:spPr>
            <a:xfrm>
              <a:off x="3798551" y="3778950"/>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17%</a:t>
              </a:r>
            </a:p>
          </p:txBody>
        </p:sp>
        <p:sp>
          <p:nvSpPr>
            <p:cNvPr id="506" name="tx100">
              <a:extLst>
                <a:ext uri="{FF2B5EF4-FFF2-40B4-BE49-F238E27FC236}">
                  <a16:creationId xmlns:a16="http://schemas.microsoft.com/office/drawing/2014/main" id="{F218E911-8BC5-E98A-3E54-724CF198206F}"/>
                </a:ext>
              </a:extLst>
            </p:cNvPr>
            <p:cNvSpPr/>
            <p:nvPr/>
          </p:nvSpPr>
          <p:spPr>
            <a:xfrm>
              <a:off x="6966041" y="3776511"/>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59%</a:t>
              </a:r>
            </a:p>
          </p:txBody>
        </p:sp>
        <p:sp>
          <p:nvSpPr>
            <p:cNvPr id="507" name="tx101">
              <a:extLst>
                <a:ext uri="{FF2B5EF4-FFF2-40B4-BE49-F238E27FC236}">
                  <a16:creationId xmlns:a16="http://schemas.microsoft.com/office/drawing/2014/main" id="{CB4D8197-B040-22AE-67A2-AFE4F3F101DF}"/>
                </a:ext>
              </a:extLst>
            </p:cNvPr>
            <p:cNvSpPr/>
            <p:nvPr/>
          </p:nvSpPr>
          <p:spPr>
            <a:xfrm>
              <a:off x="3200467" y="3997883"/>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12%</a:t>
              </a:r>
            </a:p>
          </p:txBody>
        </p:sp>
        <p:sp>
          <p:nvSpPr>
            <p:cNvPr id="508" name="tx102">
              <a:extLst>
                <a:ext uri="{FF2B5EF4-FFF2-40B4-BE49-F238E27FC236}">
                  <a16:creationId xmlns:a16="http://schemas.microsoft.com/office/drawing/2014/main" id="{C1FEFCBF-7141-2CB9-7400-90AC2A9708FA}"/>
                </a:ext>
              </a:extLst>
            </p:cNvPr>
            <p:cNvSpPr/>
            <p:nvPr/>
          </p:nvSpPr>
          <p:spPr>
            <a:xfrm>
              <a:off x="6356471" y="3997883"/>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64%</a:t>
              </a:r>
            </a:p>
          </p:txBody>
        </p:sp>
        <p:sp>
          <p:nvSpPr>
            <p:cNvPr id="509" name="tx103">
              <a:extLst>
                <a:ext uri="{FF2B5EF4-FFF2-40B4-BE49-F238E27FC236}">
                  <a16:creationId xmlns:a16="http://schemas.microsoft.com/office/drawing/2014/main" id="{59B89821-C809-8082-0BF0-227C3E1B7E60}"/>
                </a:ext>
              </a:extLst>
            </p:cNvPr>
            <p:cNvSpPr/>
            <p:nvPr/>
          </p:nvSpPr>
          <p:spPr>
            <a:xfrm>
              <a:off x="4192321" y="4221695"/>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17%</a:t>
              </a:r>
            </a:p>
          </p:txBody>
        </p:sp>
        <p:sp>
          <p:nvSpPr>
            <p:cNvPr id="510" name="tx104">
              <a:extLst>
                <a:ext uri="{FF2B5EF4-FFF2-40B4-BE49-F238E27FC236}">
                  <a16:creationId xmlns:a16="http://schemas.microsoft.com/office/drawing/2014/main" id="{2AA50A0B-D03E-C7E4-8C87-9F0A03A8C20F}"/>
                </a:ext>
              </a:extLst>
            </p:cNvPr>
            <p:cNvSpPr/>
            <p:nvPr/>
          </p:nvSpPr>
          <p:spPr>
            <a:xfrm>
              <a:off x="7171700" y="4221695"/>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54%</a:t>
              </a:r>
            </a:p>
          </p:txBody>
        </p:sp>
        <p:sp>
          <p:nvSpPr>
            <p:cNvPr id="511" name="tx105">
              <a:extLst>
                <a:ext uri="{FF2B5EF4-FFF2-40B4-BE49-F238E27FC236}">
                  <a16:creationId xmlns:a16="http://schemas.microsoft.com/office/drawing/2014/main" id="{10E9593A-61D7-A6B7-B841-2197208D8D65}"/>
                </a:ext>
              </a:extLst>
            </p:cNvPr>
            <p:cNvSpPr/>
            <p:nvPr/>
          </p:nvSpPr>
          <p:spPr>
            <a:xfrm>
              <a:off x="4768352" y="444062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20%</a:t>
              </a:r>
            </a:p>
          </p:txBody>
        </p:sp>
        <p:sp>
          <p:nvSpPr>
            <p:cNvPr id="512" name="tx106">
              <a:extLst>
                <a:ext uri="{FF2B5EF4-FFF2-40B4-BE49-F238E27FC236}">
                  <a16:creationId xmlns:a16="http://schemas.microsoft.com/office/drawing/2014/main" id="{CEED13C1-FBF3-5528-F464-ACA4CAFAF8DA}"/>
                </a:ext>
              </a:extLst>
            </p:cNvPr>
            <p:cNvSpPr/>
            <p:nvPr/>
          </p:nvSpPr>
          <p:spPr>
            <a:xfrm>
              <a:off x="7575886" y="4443068"/>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47%</a:t>
              </a:r>
            </a:p>
          </p:txBody>
        </p:sp>
        <p:sp>
          <p:nvSpPr>
            <p:cNvPr id="513" name="tx107">
              <a:extLst>
                <a:ext uri="{FF2B5EF4-FFF2-40B4-BE49-F238E27FC236}">
                  <a16:creationId xmlns:a16="http://schemas.microsoft.com/office/drawing/2014/main" id="{CE35DD6B-ACAB-85AA-4FD3-0295D4A76E56}"/>
                </a:ext>
              </a:extLst>
            </p:cNvPr>
            <p:cNvSpPr/>
            <p:nvPr/>
          </p:nvSpPr>
          <p:spPr>
            <a:xfrm>
              <a:off x="5021679" y="4662002"/>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24%</a:t>
              </a:r>
            </a:p>
          </p:txBody>
        </p:sp>
        <p:sp>
          <p:nvSpPr>
            <p:cNvPr id="514" name="tx108">
              <a:extLst>
                <a:ext uri="{FF2B5EF4-FFF2-40B4-BE49-F238E27FC236}">
                  <a16:creationId xmlns:a16="http://schemas.microsoft.com/office/drawing/2014/main" id="{3088AFE4-6F84-B15F-8343-B84684903B3B}"/>
                </a:ext>
              </a:extLst>
            </p:cNvPr>
            <p:cNvSpPr/>
            <p:nvPr/>
          </p:nvSpPr>
          <p:spPr>
            <a:xfrm>
              <a:off x="7703166" y="4664441"/>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41%</a:t>
              </a:r>
            </a:p>
          </p:txBody>
        </p:sp>
        <p:sp>
          <p:nvSpPr>
            <p:cNvPr id="515" name="tx109">
              <a:extLst>
                <a:ext uri="{FF2B5EF4-FFF2-40B4-BE49-F238E27FC236}">
                  <a16:creationId xmlns:a16="http://schemas.microsoft.com/office/drawing/2014/main" id="{85488A1F-A0C7-3FA9-EA72-C11FB13E2481}"/>
                </a:ext>
              </a:extLst>
            </p:cNvPr>
            <p:cNvSpPr/>
            <p:nvPr/>
          </p:nvSpPr>
          <p:spPr>
            <a:xfrm>
              <a:off x="3963389" y="4883374"/>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30%</a:t>
              </a:r>
            </a:p>
          </p:txBody>
        </p:sp>
        <p:sp>
          <p:nvSpPr>
            <p:cNvPr id="516" name="tx110">
              <a:extLst>
                <a:ext uri="{FF2B5EF4-FFF2-40B4-BE49-F238E27FC236}">
                  <a16:creationId xmlns:a16="http://schemas.microsoft.com/office/drawing/2014/main" id="{0ABFA51B-22AE-826D-9803-19EAE5ABBDEB}"/>
                </a:ext>
              </a:extLst>
            </p:cNvPr>
            <p:cNvSpPr/>
            <p:nvPr/>
          </p:nvSpPr>
          <p:spPr>
            <a:xfrm>
              <a:off x="7507626" y="4885813"/>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55%</a:t>
              </a:r>
            </a:p>
          </p:txBody>
        </p:sp>
        <p:sp>
          <p:nvSpPr>
            <p:cNvPr id="517" name="tx111">
              <a:extLst>
                <a:ext uri="{FF2B5EF4-FFF2-40B4-BE49-F238E27FC236}">
                  <a16:creationId xmlns:a16="http://schemas.microsoft.com/office/drawing/2014/main" id="{BB29D9D9-35EF-EA8F-8D32-2259427F85D6}"/>
                </a:ext>
              </a:extLst>
            </p:cNvPr>
            <p:cNvSpPr/>
            <p:nvPr/>
          </p:nvSpPr>
          <p:spPr>
            <a:xfrm>
              <a:off x="3869625" y="5107186"/>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17%</a:t>
              </a:r>
            </a:p>
          </p:txBody>
        </p:sp>
        <p:sp>
          <p:nvSpPr>
            <p:cNvPr id="518" name="tx112">
              <a:extLst>
                <a:ext uri="{FF2B5EF4-FFF2-40B4-BE49-F238E27FC236}">
                  <a16:creationId xmlns:a16="http://schemas.microsoft.com/office/drawing/2014/main" id="{42759A21-A4C5-EBA5-2507-A9233F19E96A}"/>
                </a:ext>
              </a:extLst>
            </p:cNvPr>
            <p:cNvSpPr/>
            <p:nvPr/>
          </p:nvSpPr>
          <p:spPr>
            <a:xfrm>
              <a:off x="7024079" y="5104747"/>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59%</a:t>
              </a:r>
            </a:p>
          </p:txBody>
        </p:sp>
        <p:sp>
          <p:nvSpPr>
            <p:cNvPr id="519" name="tx113">
              <a:extLst>
                <a:ext uri="{FF2B5EF4-FFF2-40B4-BE49-F238E27FC236}">
                  <a16:creationId xmlns:a16="http://schemas.microsoft.com/office/drawing/2014/main" id="{3ECF3881-CED4-C4F5-A485-71629786C26C}"/>
                </a:ext>
              </a:extLst>
            </p:cNvPr>
            <p:cNvSpPr/>
            <p:nvPr/>
          </p:nvSpPr>
          <p:spPr>
            <a:xfrm>
              <a:off x="4211790" y="5326120"/>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22%</a:t>
              </a:r>
            </a:p>
          </p:txBody>
        </p:sp>
        <p:sp>
          <p:nvSpPr>
            <p:cNvPr id="520" name="tx114">
              <a:extLst>
                <a:ext uri="{FF2B5EF4-FFF2-40B4-BE49-F238E27FC236}">
                  <a16:creationId xmlns:a16="http://schemas.microsoft.com/office/drawing/2014/main" id="{77AD3A65-E6E0-BA7B-F23E-7BDFF8B2E3B8}"/>
                </a:ext>
              </a:extLst>
            </p:cNvPr>
            <p:cNvSpPr/>
            <p:nvPr/>
          </p:nvSpPr>
          <p:spPr>
            <a:xfrm>
              <a:off x="7144655" y="5326120"/>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49%</a:t>
              </a:r>
            </a:p>
          </p:txBody>
        </p:sp>
        <p:sp>
          <p:nvSpPr>
            <p:cNvPr id="521" name="tx115">
              <a:extLst>
                <a:ext uri="{FF2B5EF4-FFF2-40B4-BE49-F238E27FC236}">
                  <a16:creationId xmlns:a16="http://schemas.microsoft.com/office/drawing/2014/main" id="{8FC5AE36-EC3B-D382-78DD-175F7513F694}"/>
                </a:ext>
              </a:extLst>
            </p:cNvPr>
            <p:cNvSpPr/>
            <p:nvPr/>
          </p:nvSpPr>
          <p:spPr>
            <a:xfrm>
              <a:off x="5263211" y="5547493"/>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22%</a:t>
              </a:r>
            </a:p>
          </p:txBody>
        </p:sp>
        <p:sp>
          <p:nvSpPr>
            <p:cNvPr id="522" name="tx116">
              <a:extLst>
                <a:ext uri="{FF2B5EF4-FFF2-40B4-BE49-F238E27FC236}">
                  <a16:creationId xmlns:a16="http://schemas.microsoft.com/office/drawing/2014/main" id="{533A6DB9-742B-05B5-87F7-2887E94D4CC3}"/>
                </a:ext>
              </a:extLst>
            </p:cNvPr>
            <p:cNvSpPr/>
            <p:nvPr/>
          </p:nvSpPr>
          <p:spPr>
            <a:xfrm>
              <a:off x="7960641" y="5547493"/>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43%</a:t>
              </a:r>
            </a:p>
          </p:txBody>
        </p:sp>
        <p:sp>
          <p:nvSpPr>
            <p:cNvPr id="523" name="tx117">
              <a:extLst>
                <a:ext uri="{FF2B5EF4-FFF2-40B4-BE49-F238E27FC236}">
                  <a16:creationId xmlns:a16="http://schemas.microsoft.com/office/drawing/2014/main" id="{9B61B9CC-4702-2BD2-D22E-27DC43E38D0C}"/>
                </a:ext>
              </a:extLst>
            </p:cNvPr>
            <p:cNvSpPr/>
            <p:nvPr/>
          </p:nvSpPr>
          <p:spPr>
            <a:xfrm>
              <a:off x="3951961" y="5768865"/>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18%</a:t>
              </a:r>
            </a:p>
          </p:txBody>
        </p:sp>
        <p:sp>
          <p:nvSpPr>
            <p:cNvPr id="524" name="tx118">
              <a:extLst>
                <a:ext uri="{FF2B5EF4-FFF2-40B4-BE49-F238E27FC236}">
                  <a16:creationId xmlns:a16="http://schemas.microsoft.com/office/drawing/2014/main" id="{853990AA-FE76-9B4C-24F5-5D4CE6E71328}"/>
                </a:ext>
              </a:extLst>
            </p:cNvPr>
            <p:cNvSpPr/>
            <p:nvPr/>
          </p:nvSpPr>
          <p:spPr>
            <a:xfrm>
              <a:off x="7103662" y="5771304"/>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57%</a:t>
              </a:r>
            </a:p>
          </p:txBody>
        </p:sp>
        <p:sp>
          <p:nvSpPr>
            <p:cNvPr id="525" name="tx119">
              <a:extLst>
                <a:ext uri="{FF2B5EF4-FFF2-40B4-BE49-F238E27FC236}">
                  <a16:creationId xmlns:a16="http://schemas.microsoft.com/office/drawing/2014/main" id="{7BF50590-B650-06F5-569E-A857CCC17854}"/>
                </a:ext>
              </a:extLst>
            </p:cNvPr>
            <p:cNvSpPr/>
            <p:nvPr/>
          </p:nvSpPr>
          <p:spPr>
            <a:xfrm>
              <a:off x="4435411" y="5990238"/>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21%</a:t>
              </a:r>
            </a:p>
          </p:txBody>
        </p:sp>
        <p:sp>
          <p:nvSpPr>
            <p:cNvPr id="526" name="tx120">
              <a:extLst>
                <a:ext uri="{FF2B5EF4-FFF2-40B4-BE49-F238E27FC236}">
                  <a16:creationId xmlns:a16="http://schemas.microsoft.com/office/drawing/2014/main" id="{1AFCA9DD-0905-D2D3-1331-2F38368A3C60}"/>
                </a:ext>
              </a:extLst>
            </p:cNvPr>
            <p:cNvSpPr/>
            <p:nvPr/>
          </p:nvSpPr>
          <p:spPr>
            <a:xfrm>
              <a:off x="7378662" y="5990238"/>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50%</a:t>
              </a:r>
            </a:p>
          </p:txBody>
        </p:sp>
        <p:sp>
          <p:nvSpPr>
            <p:cNvPr id="527" name="tx121">
              <a:extLst>
                <a:ext uri="{FF2B5EF4-FFF2-40B4-BE49-F238E27FC236}">
                  <a16:creationId xmlns:a16="http://schemas.microsoft.com/office/drawing/2014/main" id="{9055B86C-AD5E-FEBF-4456-08B6537A5E2C}"/>
                </a:ext>
              </a:extLst>
            </p:cNvPr>
            <p:cNvSpPr/>
            <p:nvPr/>
          </p:nvSpPr>
          <p:spPr>
            <a:xfrm>
              <a:off x="5626766" y="6211611"/>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20%</a:t>
              </a:r>
            </a:p>
          </p:txBody>
        </p:sp>
        <p:sp>
          <p:nvSpPr>
            <p:cNvPr id="528" name="tx122">
              <a:extLst>
                <a:ext uri="{FF2B5EF4-FFF2-40B4-BE49-F238E27FC236}">
                  <a16:creationId xmlns:a16="http://schemas.microsoft.com/office/drawing/2014/main" id="{F8EA28CE-F4D5-13E3-AA1F-9CA33E09FE45}"/>
                </a:ext>
              </a:extLst>
            </p:cNvPr>
            <p:cNvSpPr/>
            <p:nvPr/>
          </p:nvSpPr>
          <p:spPr>
            <a:xfrm>
              <a:off x="7845387" y="6211611"/>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34%</a:t>
              </a:r>
            </a:p>
          </p:txBody>
        </p:sp>
        <p:sp>
          <p:nvSpPr>
            <p:cNvPr id="529" name="tx123">
              <a:extLst>
                <a:ext uri="{FF2B5EF4-FFF2-40B4-BE49-F238E27FC236}">
                  <a16:creationId xmlns:a16="http://schemas.microsoft.com/office/drawing/2014/main" id="{BEA16ADA-74F0-F68C-A79E-CF2A13ACF7BB}"/>
                </a:ext>
              </a:extLst>
            </p:cNvPr>
            <p:cNvSpPr/>
            <p:nvPr/>
          </p:nvSpPr>
          <p:spPr>
            <a:xfrm>
              <a:off x="2932294" y="2669647"/>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13%</a:t>
              </a:r>
            </a:p>
          </p:txBody>
        </p:sp>
        <p:sp>
          <p:nvSpPr>
            <p:cNvPr id="530" name="tx124">
              <a:extLst>
                <a:ext uri="{FF2B5EF4-FFF2-40B4-BE49-F238E27FC236}">
                  <a16:creationId xmlns:a16="http://schemas.microsoft.com/office/drawing/2014/main" id="{37919D7D-964F-4C3D-7866-49F32548A737}"/>
                </a:ext>
              </a:extLst>
            </p:cNvPr>
            <p:cNvSpPr/>
            <p:nvPr/>
          </p:nvSpPr>
          <p:spPr>
            <a:xfrm>
              <a:off x="9790527" y="2672086"/>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7%</a:t>
              </a:r>
            </a:p>
          </p:txBody>
        </p:sp>
        <p:sp>
          <p:nvSpPr>
            <p:cNvPr id="531" name="tx125">
              <a:extLst>
                <a:ext uri="{FF2B5EF4-FFF2-40B4-BE49-F238E27FC236}">
                  <a16:creationId xmlns:a16="http://schemas.microsoft.com/office/drawing/2014/main" id="{3A9983A5-C36E-1103-ABE9-DCBCC96D5B1B}"/>
                </a:ext>
              </a:extLst>
            </p:cNvPr>
            <p:cNvSpPr/>
            <p:nvPr/>
          </p:nvSpPr>
          <p:spPr>
            <a:xfrm>
              <a:off x="10416912" y="2669647"/>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8%</a:t>
              </a:r>
            </a:p>
          </p:txBody>
        </p:sp>
        <p:sp>
          <p:nvSpPr>
            <p:cNvPr id="532" name="tx126">
              <a:extLst>
                <a:ext uri="{FF2B5EF4-FFF2-40B4-BE49-F238E27FC236}">
                  <a16:creationId xmlns:a16="http://schemas.microsoft.com/office/drawing/2014/main" id="{53E72527-BF0C-F7D3-8AA2-1B5BA9320F98}"/>
                </a:ext>
              </a:extLst>
            </p:cNvPr>
            <p:cNvSpPr/>
            <p:nvPr/>
          </p:nvSpPr>
          <p:spPr>
            <a:xfrm>
              <a:off x="3139207" y="2891020"/>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18%</a:t>
              </a:r>
            </a:p>
          </p:txBody>
        </p:sp>
        <p:sp>
          <p:nvSpPr>
            <p:cNvPr id="533" name="tx127">
              <a:extLst>
                <a:ext uri="{FF2B5EF4-FFF2-40B4-BE49-F238E27FC236}">
                  <a16:creationId xmlns:a16="http://schemas.microsoft.com/office/drawing/2014/main" id="{05AA27F5-CDFC-42A9-CA9E-1898E15A60E1}"/>
                </a:ext>
              </a:extLst>
            </p:cNvPr>
            <p:cNvSpPr/>
            <p:nvPr/>
          </p:nvSpPr>
          <p:spPr>
            <a:xfrm>
              <a:off x="9740717" y="2891020"/>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8%</a:t>
              </a:r>
            </a:p>
          </p:txBody>
        </p:sp>
        <p:sp>
          <p:nvSpPr>
            <p:cNvPr id="534" name="tx128">
              <a:extLst>
                <a:ext uri="{FF2B5EF4-FFF2-40B4-BE49-F238E27FC236}">
                  <a16:creationId xmlns:a16="http://schemas.microsoft.com/office/drawing/2014/main" id="{407E3F06-FE0E-D905-A25E-6C82C663B4B8}"/>
                </a:ext>
              </a:extLst>
            </p:cNvPr>
            <p:cNvSpPr/>
            <p:nvPr/>
          </p:nvSpPr>
          <p:spPr>
            <a:xfrm>
              <a:off x="10404665" y="2891020"/>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8%</a:t>
              </a:r>
            </a:p>
          </p:txBody>
        </p:sp>
        <p:sp>
          <p:nvSpPr>
            <p:cNvPr id="535" name="tx129">
              <a:extLst>
                <a:ext uri="{FF2B5EF4-FFF2-40B4-BE49-F238E27FC236}">
                  <a16:creationId xmlns:a16="http://schemas.microsoft.com/office/drawing/2014/main" id="{C64B02A8-5F79-2589-0378-3DFBAF717C90}"/>
                </a:ext>
              </a:extLst>
            </p:cNvPr>
            <p:cNvSpPr/>
            <p:nvPr/>
          </p:nvSpPr>
          <p:spPr>
            <a:xfrm>
              <a:off x="2780294" y="3112392"/>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8%</a:t>
              </a:r>
            </a:p>
          </p:txBody>
        </p:sp>
        <p:sp>
          <p:nvSpPr>
            <p:cNvPr id="536" name="tx130">
              <a:extLst>
                <a:ext uri="{FF2B5EF4-FFF2-40B4-BE49-F238E27FC236}">
                  <a16:creationId xmlns:a16="http://schemas.microsoft.com/office/drawing/2014/main" id="{AD78F8EB-075B-C061-3716-70269C6F38B4}"/>
                </a:ext>
              </a:extLst>
            </p:cNvPr>
            <p:cNvSpPr/>
            <p:nvPr/>
          </p:nvSpPr>
          <p:spPr>
            <a:xfrm>
              <a:off x="9847302" y="3114831"/>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7%</a:t>
              </a:r>
            </a:p>
          </p:txBody>
        </p:sp>
        <p:sp>
          <p:nvSpPr>
            <p:cNvPr id="537" name="tx131">
              <a:extLst>
                <a:ext uri="{FF2B5EF4-FFF2-40B4-BE49-F238E27FC236}">
                  <a16:creationId xmlns:a16="http://schemas.microsoft.com/office/drawing/2014/main" id="{37A22276-8458-05DF-5566-12061352A83E}"/>
                </a:ext>
              </a:extLst>
            </p:cNvPr>
            <p:cNvSpPr/>
            <p:nvPr/>
          </p:nvSpPr>
          <p:spPr>
            <a:xfrm>
              <a:off x="10434271" y="3114831"/>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7%</a:t>
              </a:r>
            </a:p>
          </p:txBody>
        </p:sp>
        <p:sp>
          <p:nvSpPr>
            <p:cNvPr id="538" name="tx132">
              <a:extLst>
                <a:ext uri="{FF2B5EF4-FFF2-40B4-BE49-F238E27FC236}">
                  <a16:creationId xmlns:a16="http://schemas.microsoft.com/office/drawing/2014/main" id="{F21631C1-EE7E-600A-EF94-A4428BA5B753}"/>
                </a:ext>
              </a:extLst>
            </p:cNvPr>
            <p:cNvSpPr/>
            <p:nvPr/>
          </p:nvSpPr>
          <p:spPr>
            <a:xfrm>
              <a:off x="2889845" y="3333765"/>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12%</a:t>
              </a:r>
            </a:p>
          </p:txBody>
        </p:sp>
        <p:sp>
          <p:nvSpPr>
            <p:cNvPr id="539" name="tx133">
              <a:extLst>
                <a:ext uri="{FF2B5EF4-FFF2-40B4-BE49-F238E27FC236}">
                  <a16:creationId xmlns:a16="http://schemas.microsoft.com/office/drawing/2014/main" id="{5A28CE22-3FE8-D980-7262-D260009BED36}"/>
                </a:ext>
              </a:extLst>
            </p:cNvPr>
            <p:cNvSpPr/>
            <p:nvPr/>
          </p:nvSpPr>
          <p:spPr>
            <a:xfrm>
              <a:off x="9781860" y="3333765"/>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9%</a:t>
              </a:r>
            </a:p>
          </p:txBody>
        </p:sp>
        <p:sp>
          <p:nvSpPr>
            <p:cNvPr id="540" name="tx134">
              <a:extLst>
                <a:ext uri="{FF2B5EF4-FFF2-40B4-BE49-F238E27FC236}">
                  <a16:creationId xmlns:a16="http://schemas.microsoft.com/office/drawing/2014/main" id="{CCF189E7-3A7F-7485-AA90-7132B6BC6844}"/>
                </a:ext>
              </a:extLst>
            </p:cNvPr>
            <p:cNvSpPr/>
            <p:nvPr/>
          </p:nvSpPr>
          <p:spPr>
            <a:xfrm>
              <a:off x="10448202" y="3336204"/>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7%</a:t>
              </a:r>
            </a:p>
          </p:txBody>
        </p:sp>
        <p:sp>
          <p:nvSpPr>
            <p:cNvPr id="541" name="tx135">
              <a:extLst>
                <a:ext uri="{FF2B5EF4-FFF2-40B4-BE49-F238E27FC236}">
                  <a16:creationId xmlns:a16="http://schemas.microsoft.com/office/drawing/2014/main" id="{E02B7534-F75F-C15F-CA93-32F17ECC2895}"/>
                </a:ext>
              </a:extLst>
            </p:cNvPr>
            <p:cNvSpPr/>
            <p:nvPr/>
          </p:nvSpPr>
          <p:spPr>
            <a:xfrm>
              <a:off x="3308697" y="3555138"/>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22%</a:t>
              </a:r>
            </a:p>
          </p:txBody>
        </p:sp>
        <p:sp>
          <p:nvSpPr>
            <p:cNvPr id="542" name="tx136">
              <a:extLst>
                <a:ext uri="{FF2B5EF4-FFF2-40B4-BE49-F238E27FC236}">
                  <a16:creationId xmlns:a16="http://schemas.microsoft.com/office/drawing/2014/main" id="{BC27DCFE-454D-EF5B-0612-2E84373BC739}"/>
                </a:ext>
              </a:extLst>
            </p:cNvPr>
            <p:cNvSpPr/>
            <p:nvPr/>
          </p:nvSpPr>
          <p:spPr>
            <a:xfrm>
              <a:off x="10101187" y="3555138"/>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6%</a:t>
              </a:r>
            </a:p>
          </p:txBody>
        </p:sp>
        <p:sp>
          <p:nvSpPr>
            <p:cNvPr id="543" name="tx137">
              <a:extLst>
                <a:ext uri="{FF2B5EF4-FFF2-40B4-BE49-F238E27FC236}">
                  <a16:creationId xmlns:a16="http://schemas.microsoft.com/office/drawing/2014/main" id="{6737C715-1B5B-E3A0-0D07-062716792554}"/>
                </a:ext>
              </a:extLst>
            </p:cNvPr>
            <p:cNvSpPr/>
            <p:nvPr/>
          </p:nvSpPr>
          <p:spPr>
            <a:xfrm>
              <a:off x="10552662" y="3557577"/>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5%</a:t>
              </a:r>
            </a:p>
          </p:txBody>
        </p:sp>
        <p:sp>
          <p:nvSpPr>
            <p:cNvPr id="544" name="tx138">
              <a:extLst>
                <a:ext uri="{FF2B5EF4-FFF2-40B4-BE49-F238E27FC236}">
                  <a16:creationId xmlns:a16="http://schemas.microsoft.com/office/drawing/2014/main" id="{EDE6D35C-A5BB-26CB-B15F-D57067EA2799}"/>
                </a:ext>
              </a:extLst>
            </p:cNvPr>
            <p:cNvSpPr/>
            <p:nvPr/>
          </p:nvSpPr>
          <p:spPr>
            <a:xfrm>
              <a:off x="2788784" y="3776511"/>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8%</a:t>
              </a:r>
            </a:p>
          </p:txBody>
        </p:sp>
        <p:sp>
          <p:nvSpPr>
            <p:cNvPr id="545" name="tx139">
              <a:extLst>
                <a:ext uri="{FF2B5EF4-FFF2-40B4-BE49-F238E27FC236}">
                  <a16:creationId xmlns:a16="http://schemas.microsoft.com/office/drawing/2014/main" id="{26AF46A9-B742-1647-C811-1D6740BCBB3A}"/>
                </a:ext>
              </a:extLst>
            </p:cNvPr>
            <p:cNvSpPr/>
            <p:nvPr/>
          </p:nvSpPr>
          <p:spPr>
            <a:xfrm>
              <a:off x="9784033" y="3776511"/>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8%</a:t>
              </a:r>
            </a:p>
          </p:txBody>
        </p:sp>
        <p:sp>
          <p:nvSpPr>
            <p:cNvPr id="546" name="tx140">
              <a:extLst>
                <a:ext uri="{FF2B5EF4-FFF2-40B4-BE49-F238E27FC236}">
                  <a16:creationId xmlns:a16="http://schemas.microsoft.com/office/drawing/2014/main" id="{C02265AA-052C-1620-0AAE-D88F946AE7D6}"/>
                </a:ext>
              </a:extLst>
            </p:cNvPr>
            <p:cNvSpPr/>
            <p:nvPr/>
          </p:nvSpPr>
          <p:spPr>
            <a:xfrm>
              <a:off x="10421707" y="3776511"/>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8%</a:t>
              </a:r>
            </a:p>
          </p:txBody>
        </p:sp>
        <p:sp>
          <p:nvSpPr>
            <p:cNvPr id="547" name="tx141">
              <a:extLst>
                <a:ext uri="{FF2B5EF4-FFF2-40B4-BE49-F238E27FC236}">
                  <a16:creationId xmlns:a16="http://schemas.microsoft.com/office/drawing/2014/main" id="{ADC81AD6-58B2-0B0D-DA10-6769A8F9206F}"/>
                </a:ext>
              </a:extLst>
            </p:cNvPr>
            <p:cNvSpPr/>
            <p:nvPr/>
          </p:nvSpPr>
          <p:spPr>
            <a:xfrm>
              <a:off x="2601937" y="4000322"/>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4%</a:t>
              </a:r>
            </a:p>
          </p:txBody>
        </p:sp>
        <p:sp>
          <p:nvSpPr>
            <p:cNvPr id="548" name="tx142">
              <a:extLst>
                <a:ext uri="{FF2B5EF4-FFF2-40B4-BE49-F238E27FC236}">
                  <a16:creationId xmlns:a16="http://schemas.microsoft.com/office/drawing/2014/main" id="{E9452E85-6AEA-2B1B-61F4-FA8662351E1F}"/>
                </a:ext>
              </a:extLst>
            </p:cNvPr>
            <p:cNvSpPr/>
            <p:nvPr/>
          </p:nvSpPr>
          <p:spPr>
            <a:xfrm>
              <a:off x="9350750" y="4000322"/>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7%</a:t>
              </a:r>
            </a:p>
          </p:txBody>
        </p:sp>
        <p:sp>
          <p:nvSpPr>
            <p:cNvPr id="549" name="tx143">
              <a:extLst>
                <a:ext uri="{FF2B5EF4-FFF2-40B4-BE49-F238E27FC236}">
                  <a16:creationId xmlns:a16="http://schemas.microsoft.com/office/drawing/2014/main" id="{4BCF5B05-7290-D528-D0FE-35309F3C02C2}"/>
                </a:ext>
              </a:extLst>
            </p:cNvPr>
            <p:cNvSpPr/>
            <p:nvPr/>
          </p:nvSpPr>
          <p:spPr>
            <a:xfrm>
              <a:off x="10141553" y="3997883"/>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13%</a:t>
              </a:r>
            </a:p>
          </p:txBody>
        </p:sp>
        <p:sp>
          <p:nvSpPr>
            <p:cNvPr id="550" name="tx144">
              <a:extLst>
                <a:ext uri="{FF2B5EF4-FFF2-40B4-BE49-F238E27FC236}">
                  <a16:creationId xmlns:a16="http://schemas.microsoft.com/office/drawing/2014/main" id="{CFA90E79-0006-2E69-9FD7-923B7ABDBFAC}"/>
                </a:ext>
              </a:extLst>
            </p:cNvPr>
            <p:cNvSpPr/>
            <p:nvPr/>
          </p:nvSpPr>
          <p:spPr>
            <a:xfrm>
              <a:off x="2932298" y="4219256"/>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13%</a:t>
              </a:r>
            </a:p>
          </p:txBody>
        </p:sp>
        <p:sp>
          <p:nvSpPr>
            <p:cNvPr id="551" name="tx145">
              <a:extLst>
                <a:ext uri="{FF2B5EF4-FFF2-40B4-BE49-F238E27FC236}">
                  <a16:creationId xmlns:a16="http://schemas.microsoft.com/office/drawing/2014/main" id="{BF0ED95F-621B-A549-C168-0E9F2278312B}"/>
                </a:ext>
              </a:extLst>
            </p:cNvPr>
            <p:cNvSpPr/>
            <p:nvPr/>
          </p:nvSpPr>
          <p:spPr>
            <a:xfrm>
              <a:off x="9763831" y="4221695"/>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7%</a:t>
              </a:r>
            </a:p>
          </p:txBody>
        </p:sp>
        <p:sp>
          <p:nvSpPr>
            <p:cNvPr id="552" name="tx146">
              <a:extLst>
                <a:ext uri="{FF2B5EF4-FFF2-40B4-BE49-F238E27FC236}">
                  <a16:creationId xmlns:a16="http://schemas.microsoft.com/office/drawing/2014/main" id="{8B9D9A7A-648C-4E75-B416-BCA20DB0A9D4}"/>
                </a:ext>
              </a:extLst>
            </p:cNvPr>
            <p:cNvSpPr/>
            <p:nvPr/>
          </p:nvSpPr>
          <p:spPr>
            <a:xfrm>
              <a:off x="10400896" y="4219256"/>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8%</a:t>
              </a:r>
            </a:p>
          </p:txBody>
        </p:sp>
        <p:sp>
          <p:nvSpPr>
            <p:cNvPr id="553" name="tx147">
              <a:extLst>
                <a:ext uri="{FF2B5EF4-FFF2-40B4-BE49-F238E27FC236}">
                  <a16:creationId xmlns:a16="http://schemas.microsoft.com/office/drawing/2014/main" id="{5E0F8541-EE18-20A3-47C6-DE0E45D92A55}"/>
                </a:ext>
              </a:extLst>
            </p:cNvPr>
            <p:cNvSpPr/>
            <p:nvPr/>
          </p:nvSpPr>
          <p:spPr>
            <a:xfrm>
              <a:off x="3158211" y="444062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18%</a:t>
              </a:r>
            </a:p>
          </p:txBody>
        </p:sp>
        <p:sp>
          <p:nvSpPr>
            <p:cNvPr id="554" name="tx148">
              <a:extLst>
                <a:ext uri="{FF2B5EF4-FFF2-40B4-BE49-F238E27FC236}">
                  <a16:creationId xmlns:a16="http://schemas.microsoft.com/office/drawing/2014/main" id="{A82D4C03-37EB-041F-A063-F9B9AC337B09}"/>
                </a:ext>
              </a:extLst>
            </p:cNvPr>
            <p:cNvSpPr/>
            <p:nvPr/>
          </p:nvSpPr>
          <p:spPr>
            <a:xfrm>
              <a:off x="9865463" y="4443068"/>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7%</a:t>
              </a:r>
            </a:p>
          </p:txBody>
        </p:sp>
        <p:sp>
          <p:nvSpPr>
            <p:cNvPr id="555" name="tx149">
              <a:extLst>
                <a:ext uri="{FF2B5EF4-FFF2-40B4-BE49-F238E27FC236}">
                  <a16:creationId xmlns:a16="http://schemas.microsoft.com/office/drawing/2014/main" id="{5592E800-E9A8-92F5-E1EF-C6284E2F997F}"/>
                </a:ext>
              </a:extLst>
            </p:cNvPr>
            <p:cNvSpPr/>
            <p:nvPr/>
          </p:nvSpPr>
          <p:spPr>
            <a:xfrm>
              <a:off x="10448461" y="4443068"/>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7%</a:t>
              </a:r>
            </a:p>
          </p:txBody>
        </p:sp>
        <p:sp>
          <p:nvSpPr>
            <p:cNvPr id="556" name="tx150">
              <a:extLst>
                <a:ext uri="{FF2B5EF4-FFF2-40B4-BE49-F238E27FC236}">
                  <a16:creationId xmlns:a16="http://schemas.microsoft.com/office/drawing/2014/main" id="{C74D5CB7-33D7-783C-654B-F0512D65F51C}"/>
                </a:ext>
              </a:extLst>
            </p:cNvPr>
            <p:cNvSpPr/>
            <p:nvPr/>
          </p:nvSpPr>
          <p:spPr>
            <a:xfrm>
              <a:off x="3210594" y="4662002"/>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20%</a:t>
              </a:r>
            </a:p>
          </p:txBody>
        </p:sp>
        <p:sp>
          <p:nvSpPr>
            <p:cNvPr id="557" name="tx151">
              <a:extLst>
                <a:ext uri="{FF2B5EF4-FFF2-40B4-BE49-F238E27FC236}">
                  <a16:creationId xmlns:a16="http://schemas.microsoft.com/office/drawing/2014/main" id="{CDCACDEB-2A75-9A57-7EBE-9F0747186E0E}"/>
                </a:ext>
              </a:extLst>
            </p:cNvPr>
            <p:cNvSpPr/>
            <p:nvPr/>
          </p:nvSpPr>
          <p:spPr>
            <a:xfrm>
              <a:off x="9706369" y="4664441"/>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7%</a:t>
              </a:r>
            </a:p>
          </p:txBody>
        </p:sp>
        <p:sp>
          <p:nvSpPr>
            <p:cNvPr id="558" name="tx152">
              <a:extLst>
                <a:ext uri="{FF2B5EF4-FFF2-40B4-BE49-F238E27FC236}">
                  <a16:creationId xmlns:a16="http://schemas.microsoft.com/office/drawing/2014/main" id="{378AA851-C754-ABEF-7CB3-223B959C5A7A}"/>
                </a:ext>
              </a:extLst>
            </p:cNvPr>
            <p:cNvSpPr/>
            <p:nvPr/>
          </p:nvSpPr>
          <p:spPr>
            <a:xfrm>
              <a:off x="10363031" y="4662002"/>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9%</a:t>
              </a:r>
            </a:p>
          </p:txBody>
        </p:sp>
        <p:sp>
          <p:nvSpPr>
            <p:cNvPr id="559" name="tx153">
              <a:extLst>
                <a:ext uri="{FF2B5EF4-FFF2-40B4-BE49-F238E27FC236}">
                  <a16:creationId xmlns:a16="http://schemas.microsoft.com/office/drawing/2014/main" id="{6A998350-84B5-BD85-8DE9-09044FDAE79D}"/>
                </a:ext>
              </a:extLst>
            </p:cNvPr>
            <p:cNvSpPr/>
            <p:nvPr/>
          </p:nvSpPr>
          <p:spPr>
            <a:xfrm>
              <a:off x="2596057" y="4885813"/>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4%</a:t>
              </a:r>
            </a:p>
          </p:txBody>
        </p:sp>
        <p:sp>
          <p:nvSpPr>
            <p:cNvPr id="560" name="tx154">
              <a:extLst>
                <a:ext uri="{FF2B5EF4-FFF2-40B4-BE49-F238E27FC236}">
                  <a16:creationId xmlns:a16="http://schemas.microsoft.com/office/drawing/2014/main" id="{F841B362-3A41-B3DC-39DF-49108FBF0FCF}"/>
                </a:ext>
              </a:extLst>
            </p:cNvPr>
            <p:cNvSpPr/>
            <p:nvPr/>
          </p:nvSpPr>
          <p:spPr>
            <a:xfrm>
              <a:off x="10192863" y="4883374"/>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10%</a:t>
              </a:r>
            </a:p>
          </p:txBody>
        </p:sp>
        <p:sp>
          <p:nvSpPr>
            <p:cNvPr id="561" name="tx155">
              <a:extLst>
                <a:ext uri="{FF2B5EF4-FFF2-40B4-BE49-F238E27FC236}">
                  <a16:creationId xmlns:a16="http://schemas.microsoft.com/office/drawing/2014/main" id="{4D8AE34B-0EB0-4E44-09A7-8394266C876D}"/>
                </a:ext>
              </a:extLst>
            </p:cNvPr>
            <p:cNvSpPr/>
            <p:nvPr/>
          </p:nvSpPr>
          <p:spPr>
            <a:xfrm>
              <a:off x="2833902" y="5104747"/>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9%</a:t>
              </a:r>
            </a:p>
          </p:txBody>
        </p:sp>
        <p:sp>
          <p:nvSpPr>
            <p:cNvPr id="562" name="tx156">
              <a:extLst>
                <a:ext uri="{FF2B5EF4-FFF2-40B4-BE49-F238E27FC236}">
                  <a16:creationId xmlns:a16="http://schemas.microsoft.com/office/drawing/2014/main" id="{00C761D6-7C99-1CDF-DA73-EF0A273A1D69}"/>
                </a:ext>
              </a:extLst>
            </p:cNvPr>
            <p:cNvSpPr/>
            <p:nvPr/>
          </p:nvSpPr>
          <p:spPr>
            <a:xfrm>
              <a:off x="9807768" y="5107186"/>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7%</a:t>
              </a:r>
            </a:p>
          </p:txBody>
        </p:sp>
        <p:sp>
          <p:nvSpPr>
            <p:cNvPr id="563" name="tx157">
              <a:extLst>
                <a:ext uri="{FF2B5EF4-FFF2-40B4-BE49-F238E27FC236}">
                  <a16:creationId xmlns:a16="http://schemas.microsoft.com/office/drawing/2014/main" id="{D1482B97-086E-EB49-98F2-4BBCFC7B0968}"/>
                </a:ext>
              </a:extLst>
            </p:cNvPr>
            <p:cNvSpPr/>
            <p:nvPr/>
          </p:nvSpPr>
          <p:spPr>
            <a:xfrm>
              <a:off x="10413359" y="5104747"/>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8%</a:t>
              </a:r>
            </a:p>
          </p:txBody>
        </p:sp>
        <p:sp>
          <p:nvSpPr>
            <p:cNvPr id="564" name="tx158">
              <a:extLst>
                <a:ext uri="{FF2B5EF4-FFF2-40B4-BE49-F238E27FC236}">
                  <a16:creationId xmlns:a16="http://schemas.microsoft.com/office/drawing/2014/main" id="{1210034C-23CB-AB63-5DB4-A85935EC996F}"/>
                </a:ext>
              </a:extLst>
            </p:cNvPr>
            <p:cNvSpPr/>
            <p:nvPr/>
          </p:nvSpPr>
          <p:spPr>
            <a:xfrm>
              <a:off x="2851056" y="5328559"/>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11%</a:t>
              </a:r>
            </a:p>
          </p:txBody>
        </p:sp>
        <p:sp>
          <p:nvSpPr>
            <p:cNvPr id="565" name="tx159">
              <a:extLst>
                <a:ext uri="{FF2B5EF4-FFF2-40B4-BE49-F238E27FC236}">
                  <a16:creationId xmlns:a16="http://schemas.microsoft.com/office/drawing/2014/main" id="{E6ED1452-CAD4-6535-BDF5-A96F63F46CFA}"/>
                </a:ext>
              </a:extLst>
            </p:cNvPr>
            <p:cNvSpPr/>
            <p:nvPr/>
          </p:nvSpPr>
          <p:spPr>
            <a:xfrm>
              <a:off x="9587782" y="5326120"/>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10%</a:t>
              </a:r>
            </a:p>
          </p:txBody>
        </p:sp>
        <p:sp>
          <p:nvSpPr>
            <p:cNvPr id="566" name="tx160">
              <a:extLst>
                <a:ext uri="{FF2B5EF4-FFF2-40B4-BE49-F238E27FC236}">
                  <a16:creationId xmlns:a16="http://schemas.microsoft.com/office/drawing/2014/main" id="{BE419110-1A26-62E8-F8E3-D2BD041B34C4}"/>
                </a:ext>
              </a:extLst>
            </p:cNvPr>
            <p:cNvSpPr/>
            <p:nvPr/>
          </p:nvSpPr>
          <p:spPr>
            <a:xfrm>
              <a:off x="10397809" y="5326120"/>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8%</a:t>
              </a:r>
            </a:p>
          </p:txBody>
        </p:sp>
        <p:sp>
          <p:nvSpPr>
            <p:cNvPr id="567" name="tx161">
              <a:extLst>
                <a:ext uri="{FF2B5EF4-FFF2-40B4-BE49-F238E27FC236}">
                  <a16:creationId xmlns:a16="http://schemas.microsoft.com/office/drawing/2014/main" id="{EA70E12A-4B69-D60B-A696-F76591103C11}"/>
                </a:ext>
              </a:extLst>
            </p:cNvPr>
            <p:cNvSpPr/>
            <p:nvPr/>
          </p:nvSpPr>
          <p:spPr>
            <a:xfrm>
              <a:off x="3383201" y="5547493"/>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24%</a:t>
              </a:r>
            </a:p>
          </p:txBody>
        </p:sp>
        <p:sp>
          <p:nvSpPr>
            <p:cNvPr id="568" name="tx162">
              <a:extLst>
                <a:ext uri="{FF2B5EF4-FFF2-40B4-BE49-F238E27FC236}">
                  <a16:creationId xmlns:a16="http://schemas.microsoft.com/office/drawing/2014/main" id="{6C59DFE3-2E0B-FC01-ECEE-5F343BB832FB}"/>
                </a:ext>
              </a:extLst>
            </p:cNvPr>
            <p:cNvSpPr/>
            <p:nvPr/>
          </p:nvSpPr>
          <p:spPr>
            <a:xfrm>
              <a:off x="9985388" y="5549932"/>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4%</a:t>
              </a:r>
            </a:p>
          </p:txBody>
        </p:sp>
        <p:sp>
          <p:nvSpPr>
            <p:cNvPr id="569" name="tx163">
              <a:extLst>
                <a:ext uri="{FF2B5EF4-FFF2-40B4-BE49-F238E27FC236}">
                  <a16:creationId xmlns:a16="http://schemas.microsoft.com/office/drawing/2014/main" id="{0D2765C6-9F2A-408A-393E-D4986A7E10CF}"/>
                </a:ext>
              </a:extLst>
            </p:cNvPr>
            <p:cNvSpPr/>
            <p:nvPr/>
          </p:nvSpPr>
          <p:spPr>
            <a:xfrm>
              <a:off x="10453499" y="5549932"/>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7%</a:t>
              </a:r>
            </a:p>
          </p:txBody>
        </p:sp>
        <p:sp>
          <p:nvSpPr>
            <p:cNvPr id="570" name="tx164">
              <a:extLst>
                <a:ext uri="{FF2B5EF4-FFF2-40B4-BE49-F238E27FC236}">
                  <a16:creationId xmlns:a16="http://schemas.microsoft.com/office/drawing/2014/main" id="{CA846779-3139-631B-8AD4-8D6D63A1EE99}"/>
                </a:ext>
              </a:extLst>
            </p:cNvPr>
            <p:cNvSpPr/>
            <p:nvPr/>
          </p:nvSpPr>
          <p:spPr>
            <a:xfrm>
              <a:off x="2835942" y="5768865"/>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9%</a:t>
              </a:r>
            </a:p>
          </p:txBody>
        </p:sp>
        <p:sp>
          <p:nvSpPr>
            <p:cNvPr id="571" name="tx165">
              <a:extLst>
                <a:ext uri="{FF2B5EF4-FFF2-40B4-BE49-F238E27FC236}">
                  <a16:creationId xmlns:a16="http://schemas.microsoft.com/office/drawing/2014/main" id="{7DAE0A26-1875-EE88-52A7-5A8DD7F2E069}"/>
                </a:ext>
              </a:extLst>
            </p:cNvPr>
            <p:cNvSpPr/>
            <p:nvPr/>
          </p:nvSpPr>
          <p:spPr>
            <a:xfrm>
              <a:off x="9822860" y="5771304"/>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7%</a:t>
              </a:r>
            </a:p>
          </p:txBody>
        </p:sp>
        <p:sp>
          <p:nvSpPr>
            <p:cNvPr id="572" name="tx166">
              <a:extLst>
                <a:ext uri="{FF2B5EF4-FFF2-40B4-BE49-F238E27FC236}">
                  <a16:creationId xmlns:a16="http://schemas.microsoft.com/office/drawing/2014/main" id="{BCFFEC0F-22C7-C529-29DC-71B68E99562A}"/>
                </a:ext>
              </a:extLst>
            </p:cNvPr>
            <p:cNvSpPr/>
            <p:nvPr/>
          </p:nvSpPr>
          <p:spPr>
            <a:xfrm>
              <a:off x="10429165" y="5768865"/>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8%</a:t>
              </a:r>
            </a:p>
          </p:txBody>
        </p:sp>
        <p:sp>
          <p:nvSpPr>
            <p:cNvPr id="573" name="tx167">
              <a:extLst>
                <a:ext uri="{FF2B5EF4-FFF2-40B4-BE49-F238E27FC236}">
                  <a16:creationId xmlns:a16="http://schemas.microsoft.com/office/drawing/2014/main" id="{6578E5CB-A5D6-C656-F7A5-F8D18E8F5424}"/>
                </a:ext>
              </a:extLst>
            </p:cNvPr>
            <p:cNvSpPr/>
            <p:nvPr/>
          </p:nvSpPr>
          <p:spPr>
            <a:xfrm>
              <a:off x="2977866" y="5992677"/>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14%</a:t>
              </a:r>
            </a:p>
          </p:txBody>
        </p:sp>
        <p:sp>
          <p:nvSpPr>
            <p:cNvPr id="574" name="tx168">
              <a:extLst>
                <a:ext uri="{FF2B5EF4-FFF2-40B4-BE49-F238E27FC236}">
                  <a16:creationId xmlns:a16="http://schemas.microsoft.com/office/drawing/2014/main" id="{8895E18E-310F-79F3-BB1D-A42981C085EE}"/>
                </a:ext>
              </a:extLst>
            </p:cNvPr>
            <p:cNvSpPr/>
            <p:nvPr/>
          </p:nvSpPr>
          <p:spPr>
            <a:xfrm>
              <a:off x="9778726" y="5992677"/>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7%</a:t>
              </a:r>
            </a:p>
          </p:txBody>
        </p:sp>
        <p:sp>
          <p:nvSpPr>
            <p:cNvPr id="575" name="tx169">
              <a:extLst>
                <a:ext uri="{FF2B5EF4-FFF2-40B4-BE49-F238E27FC236}">
                  <a16:creationId xmlns:a16="http://schemas.microsoft.com/office/drawing/2014/main" id="{56C9DF7D-E4E9-944A-1B32-53951DE68E84}"/>
                </a:ext>
              </a:extLst>
            </p:cNvPr>
            <p:cNvSpPr/>
            <p:nvPr/>
          </p:nvSpPr>
          <p:spPr>
            <a:xfrm>
              <a:off x="10406351" y="5990238"/>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8%</a:t>
              </a:r>
            </a:p>
          </p:txBody>
        </p:sp>
        <p:sp>
          <p:nvSpPr>
            <p:cNvPr id="576" name="tx170">
              <a:extLst>
                <a:ext uri="{FF2B5EF4-FFF2-40B4-BE49-F238E27FC236}">
                  <a16:creationId xmlns:a16="http://schemas.microsoft.com/office/drawing/2014/main" id="{B8CA4FD0-DAC7-36B2-9902-22210205C889}"/>
                </a:ext>
              </a:extLst>
            </p:cNvPr>
            <p:cNvSpPr/>
            <p:nvPr/>
          </p:nvSpPr>
          <p:spPr>
            <a:xfrm>
              <a:off x="3599228" y="6211611"/>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29%</a:t>
              </a:r>
            </a:p>
          </p:txBody>
        </p:sp>
        <p:sp>
          <p:nvSpPr>
            <p:cNvPr id="577" name="tx171">
              <a:extLst>
                <a:ext uri="{FF2B5EF4-FFF2-40B4-BE49-F238E27FC236}">
                  <a16:creationId xmlns:a16="http://schemas.microsoft.com/office/drawing/2014/main" id="{EB29802C-B36A-483A-63EA-82052C14AD3F}"/>
                </a:ext>
              </a:extLst>
            </p:cNvPr>
            <p:cNvSpPr/>
            <p:nvPr/>
          </p:nvSpPr>
          <p:spPr>
            <a:xfrm>
              <a:off x="9640726" y="6211611"/>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9%</a:t>
              </a:r>
            </a:p>
          </p:txBody>
        </p:sp>
        <p:sp>
          <p:nvSpPr>
            <p:cNvPr id="578" name="tx172">
              <a:extLst>
                <a:ext uri="{FF2B5EF4-FFF2-40B4-BE49-F238E27FC236}">
                  <a16:creationId xmlns:a16="http://schemas.microsoft.com/office/drawing/2014/main" id="{E087B734-77FD-C4E4-694A-52B408DEA455}"/>
                </a:ext>
              </a:extLst>
            </p:cNvPr>
            <p:cNvSpPr/>
            <p:nvPr/>
          </p:nvSpPr>
          <p:spPr>
            <a:xfrm>
              <a:off x="10371621" y="6211611"/>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9%</a:t>
              </a:r>
            </a:p>
          </p:txBody>
        </p:sp>
        <p:sp>
          <p:nvSpPr>
            <p:cNvPr id="579" name="tx202">
              <a:extLst>
                <a:ext uri="{FF2B5EF4-FFF2-40B4-BE49-F238E27FC236}">
                  <a16:creationId xmlns:a16="http://schemas.microsoft.com/office/drawing/2014/main" id="{97E01727-7355-4B6C-384D-413E43A4D52F}"/>
                </a:ext>
              </a:extLst>
            </p:cNvPr>
            <p:cNvSpPr/>
            <p:nvPr/>
          </p:nvSpPr>
          <p:spPr>
            <a:xfrm>
              <a:off x="3572267" y="2461569"/>
              <a:ext cx="67081" cy="0"/>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  </a:t>
              </a:r>
            </a:p>
          </p:txBody>
        </p:sp>
        <p:sp>
          <p:nvSpPr>
            <p:cNvPr id="580" name="tx204">
              <a:extLst>
                <a:ext uri="{FF2B5EF4-FFF2-40B4-BE49-F238E27FC236}">
                  <a16:creationId xmlns:a16="http://schemas.microsoft.com/office/drawing/2014/main" id="{353604D8-9103-C90D-ED29-BDDC0B3CFB4D}"/>
                </a:ext>
              </a:extLst>
            </p:cNvPr>
            <p:cNvSpPr/>
            <p:nvPr/>
          </p:nvSpPr>
          <p:spPr>
            <a:xfrm>
              <a:off x="4835896" y="2461569"/>
              <a:ext cx="67081" cy="0"/>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  </a:t>
              </a:r>
            </a:p>
          </p:txBody>
        </p:sp>
        <p:sp>
          <p:nvSpPr>
            <p:cNvPr id="581" name="tx208">
              <a:extLst>
                <a:ext uri="{FF2B5EF4-FFF2-40B4-BE49-F238E27FC236}">
                  <a16:creationId xmlns:a16="http://schemas.microsoft.com/office/drawing/2014/main" id="{EF7805C0-8909-2F2A-3A78-AA96B8982070}"/>
                </a:ext>
              </a:extLst>
            </p:cNvPr>
            <p:cNvSpPr/>
            <p:nvPr/>
          </p:nvSpPr>
          <p:spPr>
            <a:xfrm>
              <a:off x="7886294" y="2461569"/>
              <a:ext cx="67081" cy="0"/>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  </a:t>
              </a:r>
            </a:p>
          </p:txBody>
        </p:sp>
        <p:sp>
          <p:nvSpPr>
            <p:cNvPr id="582" name="tx210">
              <a:extLst>
                <a:ext uri="{FF2B5EF4-FFF2-40B4-BE49-F238E27FC236}">
                  <a16:creationId xmlns:a16="http://schemas.microsoft.com/office/drawing/2014/main" id="{27987E1B-F89E-4D96-1D75-6107E457718F}"/>
                </a:ext>
              </a:extLst>
            </p:cNvPr>
            <p:cNvSpPr/>
            <p:nvPr/>
          </p:nvSpPr>
          <p:spPr>
            <a:xfrm>
              <a:off x="9364560" y="2461569"/>
              <a:ext cx="67081" cy="0"/>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  </a:t>
              </a:r>
            </a:p>
          </p:txBody>
        </p:sp>
      </p:grpSp>
      <p:sp>
        <p:nvSpPr>
          <p:cNvPr id="583" name="TextBox 582">
            <a:extLst>
              <a:ext uri="{FF2B5EF4-FFF2-40B4-BE49-F238E27FC236}">
                <a16:creationId xmlns:a16="http://schemas.microsoft.com/office/drawing/2014/main" id="{D18CB190-203C-45EF-C7D8-2800520F8A13}"/>
              </a:ext>
            </a:extLst>
          </p:cNvPr>
          <p:cNvSpPr txBox="1"/>
          <p:nvPr/>
        </p:nvSpPr>
        <p:spPr>
          <a:xfrm>
            <a:off x="1695451" y="6721652"/>
            <a:ext cx="9361082" cy="136348"/>
          </a:xfrm>
          <a:prstGeom prst="rect">
            <a:avLst/>
          </a:prstGeom>
        </p:spPr>
        <p:txBody>
          <a:bodyPr vert="horz" wrap="square" lIns="0" tIns="0" rIns="0" bIns="0" rtlCol="0" anchor="b" anchorCtr="0">
            <a:noAutofit/>
          </a:bodyPr>
          <a:lstStyle/>
          <a:p>
            <a:pPr algn="r"/>
            <a:r>
              <a:rPr lang="en-US" sz="800" b="1" i="1" baseline="0" dirty="0"/>
              <a:t>Total Likely = Much more likely + Somewhat more likely | Net Likely = (Much more likely + Somewhat more likely) – (Much less likely + Somewhat less likely</a:t>
            </a:r>
          </a:p>
        </p:txBody>
      </p:sp>
      <p:graphicFrame>
        <p:nvGraphicFramePr>
          <p:cNvPr id="584" name="Table 9">
            <a:extLst>
              <a:ext uri="{FF2B5EF4-FFF2-40B4-BE49-F238E27FC236}">
                <a16:creationId xmlns:a16="http://schemas.microsoft.com/office/drawing/2014/main" id="{AC8CC9C9-C99B-2CFB-B83D-61B1DDADAD14}"/>
              </a:ext>
            </a:extLst>
          </p:cNvPr>
          <p:cNvGraphicFramePr>
            <a:graphicFrameLocks noGrp="1"/>
          </p:cNvGraphicFramePr>
          <p:nvPr>
            <p:extLst>
              <p:ext uri="{D42A27DB-BD31-4B8C-83A1-F6EECF244321}">
                <p14:modId xmlns:p14="http://schemas.microsoft.com/office/powerpoint/2010/main" val="1898166680"/>
              </p:ext>
            </p:extLst>
          </p:nvPr>
        </p:nvGraphicFramePr>
        <p:xfrm>
          <a:off x="11104765" y="2663798"/>
          <a:ext cx="507722" cy="4057849"/>
        </p:xfrm>
        <a:graphic>
          <a:graphicData uri="http://schemas.openxmlformats.org/drawingml/2006/table">
            <a:tbl>
              <a:tblPr firstRow="1" bandRow="1">
                <a:tableStyleId>{5C22544A-7EE6-4342-B048-85BDC9FD1C3A}</a:tableStyleId>
              </a:tblPr>
              <a:tblGrid>
                <a:gridCol w="507722">
                  <a:extLst>
                    <a:ext uri="{9D8B030D-6E8A-4147-A177-3AD203B41FA5}">
                      <a16:colId xmlns:a16="http://schemas.microsoft.com/office/drawing/2014/main" val="3879594254"/>
                    </a:ext>
                  </a:extLst>
                </a:gridCol>
              </a:tblGrid>
              <a:tr h="238697">
                <a:tc>
                  <a:txBody>
                    <a:bodyPr/>
                    <a:lstStyle/>
                    <a:p>
                      <a:pPr algn="ctr" fontAlgn="b"/>
                      <a:r>
                        <a:rPr lang="en-US" sz="1100" b="0" i="0" u="none" strike="noStrike" dirty="0">
                          <a:solidFill>
                            <a:schemeClr val="accent5"/>
                          </a:solidFill>
                          <a:effectLst/>
                          <a:latin typeface="+mn-lt"/>
                        </a:rPr>
                        <a:t>+17</a:t>
                      </a:r>
                    </a:p>
                  </a:txBody>
                  <a:tcPr marL="9525" marR="9525" marT="9525" marB="0" anchor="ctr">
                    <a:noFill/>
                  </a:tcPr>
                </a:tc>
                <a:extLst>
                  <a:ext uri="{0D108BD9-81ED-4DB2-BD59-A6C34878D82A}">
                    <a16:rowId xmlns:a16="http://schemas.microsoft.com/office/drawing/2014/main" val="4234629456"/>
                  </a:ext>
                </a:extLst>
              </a:tr>
              <a:tr h="238697">
                <a:tc>
                  <a:txBody>
                    <a:bodyPr/>
                    <a:lstStyle/>
                    <a:p>
                      <a:pPr algn="ctr" fontAlgn="b"/>
                      <a:r>
                        <a:rPr lang="en-US" sz="1100" b="0" i="0" u="none" strike="noStrike" dirty="0">
                          <a:solidFill>
                            <a:schemeClr val="accent5"/>
                          </a:solidFill>
                          <a:effectLst/>
                          <a:latin typeface="+mn-lt"/>
                        </a:rPr>
                        <a:t>+24</a:t>
                      </a:r>
                    </a:p>
                  </a:txBody>
                  <a:tcPr marL="9525" marR="9525" marT="9525" marB="0" anchor="ctr">
                    <a:noFill/>
                  </a:tcPr>
                </a:tc>
                <a:extLst>
                  <a:ext uri="{0D108BD9-81ED-4DB2-BD59-A6C34878D82A}">
                    <a16:rowId xmlns:a16="http://schemas.microsoft.com/office/drawing/2014/main" val="2659689391"/>
                  </a:ext>
                </a:extLst>
              </a:tr>
              <a:tr h="238697">
                <a:tc>
                  <a:txBody>
                    <a:bodyPr/>
                    <a:lstStyle/>
                    <a:p>
                      <a:pPr algn="ctr" fontAlgn="b"/>
                      <a:r>
                        <a:rPr lang="en-US" sz="1100" b="0" i="0" u="none" strike="noStrike" dirty="0">
                          <a:solidFill>
                            <a:schemeClr val="accent5"/>
                          </a:solidFill>
                          <a:effectLst/>
                          <a:latin typeface="+mn-lt"/>
                        </a:rPr>
                        <a:t>+11</a:t>
                      </a:r>
                    </a:p>
                  </a:txBody>
                  <a:tcPr marL="9525" marR="9525" marT="9525" marB="0" anchor="ctr">
                    <a:noFill/>
                  </a:tcPr>
                </a:tc>
                <a:extLst>
                  <a:ext uri="{0D108BD9-81ED-4DB2-BD59-A6C34878D82A}">
                    <a16:rowId xmlns:a16="http://schemas.microsoft.com/office/drawing/2014/main" val="3056813191"/>
                  </a:ext>
                </a:extLst>
              </a:tr>
              <a:tr h="238697">
                <a:tc>
                  <a:txBody>
                    <a:bodyPr/>
                    <a:lstStyle/>
                    <a:p>
                      <a:pPr algn="ctr" fontAlgn="b"/>
                      <a:r>
                        <a:rPr lang="en-US" sz="1100" b="0" i="0" u="none" strike="noStrike" dirty="0">
                          <a:solidFill>
                            <a:schemeClr val="accent5"/>
                          </a:solidFill>
                          <a:effectLst/>
                          <a:latin typeface="+mn-lt"/>
                        </a:rPr>
                        <a:t>+24</a:t>
                      </a:r>
                    </a:p>
                  </a:txBody>
                  <a:tcPr marL="9525" marR="9525" marT="9525" marB="0" anchor="ctr">
                    <a:noFill/>
                  </a:tcPr>
                </a:tc>
                <a:extLst>
                  <a:ext uri="{0D108BD9-81ED-4DB2-BD59-A6C34878D82A}">
                    <a16:rowId xmlns:a16="http://schemas.microsoft.com/office/drawing/2014/main" val="2704682120"/>
                  </a:ext>
                </a:extLst>
              </a:tr>
              <a:tr h="238697">
                <a:tc>
                  <a:txBody>
                    <a:bodyPr/>
                    <a:lstStyle/>
                    <a:p>
                      <a:pPr algn="ctr" fontAlgn="b"/>
                      <a:r>
                        <a:rPr lang="en-US" sz="1100" b="0" i="0" u="none" strike="noStrike" dirty="0">
                          <a:solidFill>
                            <a:schemeClr val="accent5"/>
                          </a:solidFill>
                          <a:effectLst/>
                          <a:latin typeface="+mn-lt"/>
                        </a:rPr>
                        <a:t>+31</a:t>
                      </a:r>
                    </a:p>
                  </a:txBody>
                  <a:tcPr marL="9525" marR="9525" marT="9525" marB="0" anchor="ctr">
                    <a:noFill/>
                  </a:tcPr>
                </a:tc>
                <a:extLst>
                  <a:ext uri="{0D108BD9-81ED-4DB2-BD59-A6C34878D82A}">
                    <a16:rowId xmlns:a16="http://schemas.microsoft.com/office/drawing/2014/main" val="2708623426"/>
                  </a:ext>
                </a:extLst>
              </a:tr>
              <a:tr h="238697">
                <a:tc>
                  <a:txBody>
                    <a:bodyPr/>
                    <a:lstStyle/>
                    <a:p>
                      <a:pPr algn="ctr" fontAlgn="b"/>
                      <a:r>
                        <a:rPr lang="en-US" sz="1100" b="0" i="0" u="none" strike="noStrike" dirty="0">
                          <a:solidFill>
                            <a:schemeClr val="accent5"/>
                          </a:solidFill>
                          <a:effectLst/>
                          <a:latin typeface="+mn-lt"/>
                        </a:rPr>
                        <a:t>+9</a:t>
                      </a:r>
                    </a:p>
                  </a:txBody>
                  <a:tcPr marL="9525" marR="9525" marT="9525" marB="0" anchor="ctr">
                    <a:noFill/>
                  </a:tcPr>
                </a:tc>
                <a:extLst>
                  <a:ext uri="{0D108BD9-81ED-4DB2-BD59-A6C34878D82A}">
                    <a16:rowId xmlns:a16="http://schemas.microsoft.com/office/drawing/2014/main" val="4109826333"/>
                  </a:ext>
                </a:extLst>
              </a:tr>
              <a:tr h="238697">
                <a:tc>
                  <a:txBody>
                    <a:bodyPr/>
                    <a:lstStyle/>
                    <a:p>
                      <a:pPr algn="ctr" fontAlgn="b"/>
                      <a:r>
                        <a:rPr lang="en-US" sz="1100" b="0" i="0" u="none" strike="noStrike" dirty="0">
                          <a:solidFill>
                            <a:schemeClr val="accent6"/>
                          </a:solidFill>
                          <a:effectLst/>
                          <a:latin typeface="+mn-lt"/>
                        </a:rPr>
                        <a:t>-4</a:t>
                      </a:r>
                    </a:p>
                  </a:txBody>
                  <a:tcPr marL="9525" marR="9525" marT="9525" marB="0" anchor="ctr">
                    <a:noFill/>
                  </a:tcPr>
                </a:tc>
                <a:extLst>
                  <a:ext uri="{0D108BD9-81ED-4DB2-BD59-A6C34878D82A}">
                    <a16:rowId xmlns:a16="http://schemas.microsoft.com/office/drawing/2014/main" val="1736495295"/>
                  </a:ext>
                </a:extLst>
              </a:tr>
              <a:tr h="238697">
                <a:tc>
                  <a:txBody>
                    <a:bodyPr/>
                    <a:lstStyle/>
                    <a:p>
                      <a:pPr algn="ctr" fontAlgn="b"/>
                      <a:r>
                        <a:rPr lang="en-US" sz="1100" b="0" i="0" u="none" strike="noStrike" dirty="0">
                          <a:solidFill>
                            <a:schemeClr val="accent5"/>
                          </a:solidFill>
                          <a:effectLst/>
                          <a:latin typeface="+mn-lt"/>
                        </a:rPr>
                        <a:t>+15</a:t>
                      </a:r>
                    </a:p>
                  </a:txBody>
                  <a:tcPr marL="9525" marR="9525" marT="9525" marB="0" anchor="ctr">
                    <a:noFill/>
                  </a:tcPr>
                </a:tc>
                <a:extLst>
                  <a:ext uri="{0D108BD9-81ED-4DB2-BD59-A6C34878D82A}">
                    <a16:rowId xmlns:a16="http://schemas.microsoft.com/office/drawing/2014/main" val="3353841322"/>
                  </a:ext>
                </a:extLst>
              </a:tr>
              <a:tr h="238697">
                <a:tc>
                  <a:txBody>
                    <a:bodyPr/>
                    <a:lstStyle/>
                    <a:p>
                      <a:pPr algn="ctr" fontAlgn="b"/>
                      <a:r>
                        <a:rPr lang="en-US" sz="1100" b="0" i="0" u="none" strike="noStrike" dirty="0">
                          <a:solidFill>
                            <a:schemeClr val="accent5"/>
                          </a:solidFill>
                          <a:effectLst/>
                          <a:latin typeface="+mn-lt"/>
                        </a:rPr>
                        <a:t>+24</a:t>
                      </a:r>
                    </a:p>
                  </a:txBody>
                  <a:tcPr marL="9525" marR="9525" marT="9525" marB="0" anchor="ctr">
                    <a:noFill/>
                  </a:tcPr>
                </a:tc>
                <a:extLst>
                  <a:ext uri="{0D108BD9-81ED-4DB2-BD59-A6C34878D82A}">
                    <a16:rowId xmlns:a16="http://schemas.microsoft.com/office/drawing/2014/main" val="2731912035"/>
                  </a:ext>
                </a:extLst>
              </a:tr>
              <a:tr h="238697">
                <a:tc>
                  <a:txBody>
                    <a:bodyPr/>
                    <a:lstStyle/>
                    <a:p>
                      <a:pPr algn="ctr" fontAlgn="b"/>
                      <a:r>
                        <a:rPr lang="en-US" sz="1100" b="0" i="0" u="none" strike="noStrike" dirty="0">
                          <a:solidFill>
                            <a:schemeClr val="accent5"/>
                          </a:solidFill>
                          <a:effectLst/>
                          <a:latin typeface="+mn-lt"/>
                        </a:rPr>
                        <a:t>+28</a:t>
                      </a:r>
                    </a:p>
                  </a:txBody>
                  <a:tcPr marL="9525" marR="9525" marT="9525" marB="0" anchor="ctr">
                    <a:noFill/>
                  </a:tcPr>
                </a:tc>
                <a:extLst>
                  <a:ext uri="{0D108BD9-81ED-4DB2-BD59-A6C34878D82A}">
                    <a16:rowId xmlns:a16="http://schemas.microsoft.com/office/drawing/2014/main" val="1539466113"/>
                  </a:ext>
                </a:extLst>
              </a:tr>
              <a:tr h="238697">
                <a:tc>
                  <a:txBody>
                    <a:bodyPr/>
                    <a:lstStyle/>
                    <a:p>
                      <a:pPr algn="ctr" fontAlgn="b"/>
                      <a:r>
                        <a:rPr lang="en-US" sz="1100" b="0" i="0" u="none" strike="noStrike" dirty="0">
                          <a:solidFill>
                            <a:schemeClr val="accent5"/>
                          </a:solidFill>
                          <a:effectLst/>
                          <a:latin typeface="+mn-lt"/>
                        </a:rPr>
                        <a:t>+23</a:t>
                      </a:r>
                    </a:p>
                  </a:txBody>
                  <a:tcPr marL="9525" marR="9525" marT="9525" marB="0" anchor="ctr">
                    <a:noFill/>
                  </a:tcPr>
                </a:tc>
                <a:extLst>
                  <a:ext uri="{0D108BD9-81ED-4DB2-BD59-A6C34878D82A}">
                    <a16:rowId xmlns:a16="http://schemas.microsoft.com/office/drawing/2014/main" val="1223131449"/>
                  </a:ext>
                </a:extLst>
              </a:tr>
              <a:tr h="238697">
                <a:tc>
                  <a:txBody>
                    <a:bodyPr/>
                    <a:lstStyle/>
                    <a:p>
                      <a:pPr algn="ctr" fontAlgn="b"/>
                      <a:r>
                        <a:rPr lang="en-US" sz="1100" b="0" i="0" u="none" strike="noStrike" dirty="0">
                          <a:solidFill>
                            <a:schemeClr val="accent5"/>
                          </a:solidFill>
                          <a:effectLst/>
                          <a:latin typeface="+mn-lt"/>
                        </a:rPr>
                        <a:t>+11</a:t>
                      </a:r>
                    </a:p>
                  </a:txBody>
                  <a:tcPr marL="9525" marR="9525" marT="9525" marB="0" anchor="ctr">
                    <a:noFill/>
                  </a:tcPr>
                </a:tc>
                <a:extLst>
                  <a:ext uri="{0D108BD9-81ED-4DB2-BD59-A6C34878D82A}">
                    <a16:rowId xmlns:a16="http://schemas.microsoft.com/office/drawing/2014/main" val="3390807801"/>
                  </a:ext>
                </a:extLst>
              </a:tr>
              <a:tr h="238697">
                <a:tc>
                  <a:txBody>
                    <a:bodyPr/>
                    <a:lstStyle/>
                    <a:p>
                      <a:pPr algn="ctr" fontAlgn="b"/>
                      <a:r>
                        <a:rPr lang="en-US" sz="1100" b="0" i="0" u="none" strike="noStrike" dirty="0">
                          <a:solidFill>
                            <a:schemeClr val="accent5"/>
                          </a:solidFill>
                          <a:effectLst/>
                          <a:latin typeface="+mn-lt"/>
                        </a:rPr>
                        <a:t>+15</a:t>
                      </a:r>
                    </a:p>
                  </a:txBody>
                  <a:tcPr marL="9525" marR="9525" marT="9525" marB="0" anchor="ctr">
                    <a:noFill/>
                  </a:tcPr>
                </a:tc>
                <a:extLst>
                  <a:ext uri="{0D108BD9-81ED-4DB2-BD59-A6C34878D82A}">
                    <a16:rowId xmlns:a16="http://schemas.microsoft.com/office/drawing/2014/main" val="2349664440"/>
                  </a:ext>
                </a:extLst>
              </a:tr>
              <a:tr h="238697">
                <a:tc>
                  <a:txBody>
                    <a:bodyPr/>
                    <a:lstStyle/>
                    <a:p>
                      <a:pPr algn="ctr" fontAlgn="b"/>
                      <a:r>
                        <a:rPr lang="en-US" sz="1100" b="0" i="0" u="none" strike="noStrike" dirty="0">
                          <a:solidFill>
                            <a:schemeClr val="accent5"/>
                          </a:solidFill>
                          <a:effectLst/>
                          <a:latin typeface="+mn-lt"/>
                        </a:rPr>
                        <a:t>+35</a:t>
                      </a:r>
                    </a:p>
                  </a:txBody>
                  <a:tcPr marL="9525" marR="9525" marT="9525" marB="0" anchor="ctr">
                    <a:noFill/>
                  </a:tcPr>
                </a:tc>
                <a:extLst>
                  <a:ext uri="{0D108BD9-81ED-4DB2-BD59-A6C34878D82A}">
                    <a16:rowId xmlns:a16="http://schemas.microsoft.com/office/drawing/2014/main" val="1626893906"/>
                  </a:ext>
                </a:extLst>
              </a:tr>
              <a:tr h="238697">
                <a:tc>
                  <a:txBody>
                    <a:bodyPr/>
                    <a:lstStyle/>
                    <a:p>
                      <a:pPr algn="ctr" fontAlgn="b"/>
                      <a:r>
                        <a:rPr lang="en-US" sz="1100" b="0" i="0" u="none" strike="noStrike" dirty="0">
                          <a:solidFill>
                            <a:schemeClr val="accent5"/>
                          </a:solidFill>
                          <a:effectLst/>
                          <a:latin typeface="+mn-lt"/>
                        </a:rPr>
                        <a:t>+12</a:t>
                      </a:r>
                    </a:p>
                  </a:txBody>
                  <a:tcPr marL="9525" marR="9525" marT="9525" marB="0" anchor="ctr">
                    <a:noFill/>
                  </a:tcPr>
                </a:tc>
                <a:extLst>
                  <a:ext uri="{0D108BD9-81ED-4DB2-BD59-A6C34878D82A}">
                    <a16:rowId xmlns:a16="http://schemas.microsoft.com/office/drawing/2014/main" val="3607645881"/>
                  </a:ext>
                </a:extLst>
              </a:tr>
              <a:tr h="238697">
                <a:tc>
                  <a:txBody>
                    <a:bodyPr/>
                    <a:lstStyle/>
                    <a:p>
                      <a:pPr algn="ctr" fontAlgn="b"/>
                      <a:r>
                        <a:rPr lang="en-US" sz="1100" b="0" i="0" u="none" strike="noStrike" dirty="0">
                          <a:solidFill>
                            <a:schemeClr val="accent5"/>
                          </a:solidFill>
                          <a:effectLst/>
                          <a:latin typeface="+mn-lt"/>
                        </a:rPr>
                        <a:t>+20</a:t>
                      </a:r>
                    </a:p>
                  </a:txBody>
                  <a:tcPr marL="9525" marR="9525" marT="9525" marB="0" anchor="ctr">
                    <a:noFill/>
                  </a:tcPr>
                </a:tc>
                <a:extLst>
                  <a:ext uri="{0D108BD9-81ED-4DB2-BD59-A6C34878D82A}">
                    <a16:rowId xmlns:a16="http://schemas.microsoft.com/office/drawing/2014/main" val="2192441143"/>
                  </a:ext>
                </a:extLst>
              </a:tr>
              <a:tr h="238697">
                <a:tc>
                  <a:txBody>
                    <a:bodyPr/>
                    <a:lstStyle/>
                    <a:p>
                      <a:pPr algn="ctr" fontAlgn="b"/>
                      <a:r>
                        <a:rPr lang="en-US" sz="1100" b="0" i="0" u="none" strike="noStrike" dirty="0">
                          <a:solidFill>
                            <a:schemeClr val="accent5"/>
                          </a:solidFill>
                          <a:effectLst/>
                          <a:latin typeface="+mn-lt"/>
                        </a:rPr>
                        <a:t>+31</a:t>
                      </a:r>
                    </a:p>
                  </a:txBody>
                  <a:tcPr marL="9525" marR="9525" marT="9525" marB="0" anchor="ctr">
                    <a:noFill/>
                  </a:tcPr>
                </a:tc>
                <a:extLst>
                  <a:ext uri="{0D108BD9-81ED-4DB2-BD59-A6C34878D82A}">
                    <a16:rowId xmlns:a16="http://schemas.microsoft.com/office/drawing/2014/main" val="2220196650"/>
                  </a:ext>
                </a:extLst>
              </a:tr>
            </a:tbl>
          </a:graphicData>
        </a:graphic>
      </p:graphicFrame>
      <p:sp>
        <p:nvSpPr>
          <p:cNvPr id="585" name="TextBox 584">
            <a:extLst>
              <a:ext uri="{FF2B5EF4-FFF2-40B4-BE49-F238E27FC236}">
                <a16:creationId xmlns:a16="http://schemas.microsoft.com/office/drawing/2014/main" id="{D4651C91-BD99-CE35-A085-24118C81FB3E}"/>
              </a:ext>
            </a:extLst>
          </p:cNvPr>
          <p:cNvSpPr txBox="1"/>
          <p:nvPr/>
        </p:nvSpPr>
        <p:spPr>
          <a:xfrm>
            <a:off x="11015694" y="2147074"/>
            <a:ext cx="694307" cy="578578"/>
          </a:xfrm>
          <a:prstGeom prst="rect">
            <a:avLst/>
          </a:prstGeom>
        </p:spPr>
        <p:txBody>
          <a:bodyPr vert="horz" wrap="square" lIns="0" tIns="0" rIns="0" bIns="0" rtlCol="0" anchor="ctr" anchorCtr="0">
            <a:noAutofit/>
          </a:bodyPr>
          <a:lstStyle/>
          <a:p>
            <a:pPr algn="ctr"/>
            <a:r>
              <a:rPr lang="en-US" sz="1200" b="1" i="1" baseline="0" dirty="0"/>
              <a:t>Net Likely</a:t>
            </a:r>
          </a:p>
        </p:txBody>
      </p:sp>
      <p:graphicFrame>
        <p:nvGraphicFramePr>
          <p:cNvPr id="586" name="Table 9">
            <a:extLst>
              <a:ext uri="{FF2B5EF4-FFF2-40B4-BE49-F238E27FC236}">
                <a16:creationId xmlns:a16="http://schemas.microsoft.com/office/drawing/2014/main" id="{F064ABEE-AEE7-AB23-6F94-0D1097564ED5}"/>
              </a:ext>
            </a:extLst>
          </p:cNvPr>
          <p:cNvGraphicFramePr>
            <a:graphicFrameLocks noGrp="1"/>
          </p:cNvGraphicFramePr>
          <p:nvPr>
            <p:extLst>
              <p:ext uri="{D42A27DB-BD31-4B8C-83A1-F6EECF244321}">
                <p14:modId xmlns:p14="http://schemas.microsoft.com/office/powerpoint/2010/main" val="3970668877"/>
              </p:ext>
            </p:extLst>
          </p:nvPr>
        </p:nvGraphicFramePr>
        <p:xfrm>
          <a:off x="10390470" y="2663798"/>
          <a:ext cx="507722" cy="4057849"/>
        </p:xfrm>
        <a:graphic>
          <a:graphicData uri="http://schemas.openxmlformats.org/drawingml/2006/table">
            <a:tbl>
              <a:tblPr firstRow="1" bandRow="1">
                <a:tableStyleId>{5C22544A-7EE6-4342-B048-85BDC9FD1C3A}</a:tableStyleId>
              </a:tblPr>
              <a:tblGrid>
                <a:gridCol w="507722">
                  <a:extLst>
                    <a:ext uri="{9D8B030D-6E8A-4147-A177-3AD203B41FA5}">
                      <a16:colId xmlns:a16="http://schemas.microsoft.com/office/drawing/2014/main" val="3879594254"/>
                    </a:ext>
                  </a:extLst>
                </a:gridCol>
              </a:tblGrid>
              <a:tr h="238697">
                <a:tc>
                  <a:txBody>
                    <a:bodyPr/>
                    <a:lstStyle/>
                    <a:p>
                      <a:pPr algn="ctr" fontAlgn="b"/>
                      <a:r>
                        <a:rPr lang="en-US" sz="1100" b="0" i="0" u="none" strike="noStrike" dirty="0">
                          <a:solidFill>
                            <a:srgbClr val="000000"/>
                          </a:solidFill>
                          <a:effectLst/>
                          <a:latin typeface="+mn-lt"/>
                        </a:rPr>
                        <a:t>32%</a:t>
                      </a:r>
                    </a:p>
                  </a:txBody>
                  <a:tcPr marL="9525" marR="9525" marT="9525" marB="0" anchor="ctr">
                    <a:noFill/>
                  </a:tcPr>
                </a:tc>
                <a:extLst>
                  <a:ext uri="{0D108BD9-81ED-4DB2-BD59-A6C34878D82A}">
                    <a16:rowId xmlns:a16="http://schemas.microsoft.com/office/drawing/2014/main" val="4234629456"/>
                  </a:ext>
                </a:extLst>
              </a:tr>
              <a:tr h="238697">
                <a:tc>
                  <a:txBody>
                    <a:bodyPr/>
                    <a:lstStyle/>
                    <a:p>
                      <a:pPr algn="ctr" fontAlgn="b"/>
                      <a:r>
                        <a:rPr lang="en-US" sz="1100" b="0" i="0" u="none" strike="noStrike" dirty="0">
                          <a:solidFill>
                            <a:srgbClr val="000000"/>
                          </a:solidFill>
                          <a:effectLst/>
                          <a:latin typeface="+mn-lt"/>
                        </a:rPr>
                        <a:t>40%</a:t>
                      </a:r>
                    </a:p>
                  </a:txBody>
                  <a:tcPr marL="9525" marR="9525" marT="9525" marB="0" anchor="ctr">
                    <a:noFill/>
                  </a:tcPr>
                </a:tc>
                <a:extLst>
                  <a:ext uri="{0D108BD9-81ED-4DB2-BD59-A6C34878D82A}">
                    <a16:rowId xmlns:a16="http://schemas.microsoft.com/office/drawing/2014/main" val="2659689391"/>
                  </a:ext>
                </a:extLst>
              </a:tr>
              <a:tr h="238697">
                <a:tc>
                  <a:txBody>
                    <a:bodyPr/>
                    <a:lstStyle/>
                    <a:p>
                      <a:pPr algn="ctr" fontAlgn="b"/>
                      <a:r>
                        <a:rPr lang="en-US" sz="1100" b="0" i="0" u="none" strike="noStrike" dirty="0">
                          <a:solidFill>
                            <a:srgbClr val="000000"/>
                          </a:solidFill>
                          <a:effectLst/>
                          <a:latin typeface="+mn-lt"/>
                        </a:rPr>
                        <a:t>25%</a:t>
                      </a:r>
                    </a:p>
                  </a:txBody>
                  <a:tcPr marL="9525" marR="9525" marT="9525" marB="0" anchor="ctr">
                    <a:noFill/>
                  </a:tcPr>
                </a:tc>
                <a:extLst>
                  <a:ext uri="{0D108BD9-81ED-4DB2-BD59-A6C34878D82A}">
                    <a16:rowId xmlns:a16="http://schemas.microsoft.com/office/drawing/2014/main" val="3056813191"/>
                  </a:ext>
                </a:extLst>
              </a:tr>
              <a:tr h="238697">
                <a:tc>
                  <a:txBody>
                    <a:bodyPr/>
                    <a:lstStyle/>
                    <a:p>
                      <a:pPr algn="ctr" fontAlgn="b"/>
                      <a:r>
                        <a:rPr lang="en-US" sz="1100" b="0" i="0" u="none" strike="noStrike" dirty="0">
                          <a:solidFill>
                            <a:srgbClr val="000000"/>
                          </a:solidFill>
                          <a:effectLst/>
                          <a:latin typeface="+mn-lt"/>
                        </a:rPr>
                        <a:t>40%</a:t>
                      </a:r>
                    </a:p>
                  </a:txBody>
                  <a:tcPr marL="9525" marR="9525" marT="9525" marB="0" anchor="ctr">
                    <a:noFill/>
                  </a:tcPr>
                </a:tc>
                <a:extLst>
                  <a:ext uri="{0D108BD9-81ED-4DB2-BD59-A6C34878D82A}">
                    <a16:rowId xmlns:a16="http://schemas.microsoft.com/office/drawing/2014/main" val="2704682120"/>
                  </a:ext>
                </a:extLst>
              </a:tr>
              <a:tr h="238697">
                <a:tc>
                  <a:txBody>
                    <a:bodyPr/>
                    <a:lstStyle/>
                    <a:p>
                      <a:pPr algn="ctr" fontAlgn="b"/>
                      <a:r>
                        <a:rPr lang="en-US" sz="1100" b="0" i="0" u="none" strike="noStrike" dirty="0">
                          <a:solidFill>
                            <a:srgbClr val="000000"/>
                          </a:solidFill>
                          <a:effectLst/>
                          <a:latin typeface="+mn-lt"/>
                        </a:rPr>
                        <a:t>42%</a:t>
                      </a:r>
                    </a:p>
                  </a:txBody>
                  <a:tcPr marL="9525" marR="9525" marT="9525" marB="0" anchor="ctr">
                    <a:noFill/>
                  </a:tcPr>
                </a:tc>
                <a:extLst>
                  <a:ext uri="{0D108BD9-81ED-4DB2-BD59-A6C34878D82A}">
                    <a16:rowId xmlns:a16="http://schemas.microsoft.com/office/drawing/2014/main" val="2708623426"/>
                  </a:ext>
                </a:extLst>
              </a:tr>
              <a:tr h="238697">
                <a:tc>
                  <a:txBody>
                    <a:bodyPr/>
                    <a:lstStyle/>
                    <a:p>
                      <a:pPr algn="ctr" fontAlgn="b"/>
                      <a:r>
                        <a:rPr lang="en-US" sz="1100" b="0" i="0" u="none" strike="noStrike" dirty="0">
                          <a:solidFill>
                            <a:srgbClr val="000000"/>
                          </a:solidFill>
                          <a:effectLst/>
                          <a:latin typeface="+mn-lt"/>
                        </a:rPr>
                        <a:t>25%</a:t>
                      </a:r>
                    </a:p>
                  </a:txBody>
                  <a:tcPr marL="9525" marR="9525" marT="9525" marB="0" anchor="ctr">
                    <a:noFill/>
                  </a:tcPr>
                </a:tc>
                <a:extLst>
                  <a:ext uri="{0D108BD9-81ED-4DB2-BD59-A6C34878D82A}">
                    <a16:rowId xmlns:a16="http://schemas.microsoft.com/office/drawing/2014/main" val="4109826333"/>
                  </a:ext>
                </a:extLst>
              </a:tr>
              <a:tr h="238697">
                <a:tc>
                  <a:txBody>
                    <a:bodyPr/>
                    <a:lstStyle/>
                    <a:p>
                      <a:pPr algn="ctr" fontAlgn="b"/>
                      <a:r>
                        <a:rPr lang="en-US" sz="1100" b="0" i="0" u="none" strike="noStrike" dirty="0">
                          <a:solidFill>
                            <a:srgbClr val="000000"/>
                          </a:solidFill>
                          <a:effectLst/>
                          <a:latin typeface="+mn-lt"/>
                        </a:rPr>
                        <a:t>16%</a:t>
                      </a:r>
                    </a:p>
                  </a:txBody>
                  <a:tcPr marL="9525" marR="9525" marT="9525" marB="0" anchor="ctr">
                    <a:noFill/>
                  </a:tcPr>
                </a:tc>
                <a:extLst>
                  <a:ext uri="{0D108BD9-81ED-4DB2-BD59-A6C34878D82A}">
                    <a16:rowId xmlns:a16="http://schemas.microsoft.com/office/drawing/2014/main" val="1736495295"/>
                  </a:ext>
                </a:extLst>
              </a:tr>
              <a:tr h="238697">
                <a:tc>
                  <a:txBody>
                    <a:bodyPr/>
                    <a:lstStyle/>
                    <a:p>
                      <a:pPr algn="ctr" fontAlgn="b"/>
                      <a:r>
                        <a:rPr lang="en-US" sz="1100" b="0" i="0" u="none" strike="noStrike" dirty="0">
                          <a:solidFill>
                            <a:srgbClr val="000000"/>
                          </a:solidFill>
                          <a:effectLst/>
                          <a:latin typeface="+mn-lt"/>
                        </a:rPr>
                        <a:t>30%</a:t>
                      </a:r>
                    </a:p>
                  </a:txBody>
                  <a:tcPr marL="9525" marR="9525" marT="9525" marB="0" anchor="ctr">
                    <a:noFill/>
                  </a:tcPr>
                </a:tc>
                <a:extLst>
                  <a:ext uri="{0D108BD9-81ED-4DB2-BD59-A6C34878D82A}">
                    <a16:rowId xmlns:a16="http://schemas.microsoft.com/office/drawing/2014/main" val="3353841322"/>
                  </a:ext>
                </a:extLst>
              </a:tr>
              <a:tr h="238697">
                <a:tc>
                  <a:txBody>
                    <a:bodyPr/>
                    <a:lstStyle/>
                    <a:p>
                      <a:pPr algn="ctr" fontAlgn="b"/>
                      <a:r>
                        <a:rPr lang="en-US" sz="1100" b="0" i="0" u="none" strike="noStrike" dirty="0">
                          <a:solidFill>
                            <a:srgbClr val="000000"/>
                          </a:solidFill>
                          <a:effectLst/>
                          <a:latin typeface="+mn-lt"/>
                        </a:rPr>
                        <a:t>38%</a:t>
                      </a:r>
                    </a:p>
                  </a:txBody>
                  <a:tcPr marL="9525" marR="9525" marT="9525" marB="0" anchor="ctr">
                    <a:noFill/>
                  </a:tcPr>
                </a:tc>
                <a:extLst>
                  <a:ext uri="{0D108BD9-81ED-4DB2-BD59-A6C34878D82A}">
                    <a16:rowId xmlns:a16="http://schemas.microsoft.com/office/drawing/2014/main" val="2731912035"/>
                  </a:ext>
                </a:extLst>
              </a:tr>
              <a:tr h="238697">
                <a:tc>
                  <a:txBody>
                    <a:bodyPr/>
                    <a:lstStyle/>
                    <a:p>
                      <a:pPr algn="ctr" fontAlgn="b"/>
                      <a:r>
                        <a:rPr lang="en-US" sz="1100" b="0" i="0" u="none" strike="noStrike" dirty="0">
                          <a:solidFill>
                            <a:srgbClr val="000000"/>
                          </a:solidFill>
                          <a:effectLst/>
                          <a:latin typeface="+mn-lt"/>
                        </a:rPr>
                        <a:t>44%</a:t>
                      </a:r>
                    </a:p>
                  </a:txBody>
                  <a:tcPr marL="9525" marR="9525" marT="9525" marB="0" anchor="ctr">
                    <a:noFill/>
                  </a:tcPr>
                </a:tc>
                <a:extLst>
                  <a:ext uri="{0D108BD9-81ED-4DB2-BD59-A6C34878D82A}">
                    <a16:rowId xmlns:a16="http://schemas.microsoft.com/office/drawing/2014/main" val="1539466113"/>
                  </a:ext>
                </a:extLst>
              </a:tr>
              <a:tr h="238697">
                <a:tc>
                  <a:txBody>
                    <a:bodyPr/>
                    <a:lstStyle/>
                    <a:p>
                      <a:pPr algn="ctr" fontAlgn="b"/>
                      <a:r>
                        <a:rPr lang="en-US" sz="1100" b="0" i="0" u="none" strike="noStrike" dirty="0">
                          <a:solidFill>
                            <a:srgbClr val="000000"/>
                          </a:solidFill>
                          <a:effectLst/>
                          <a:latin typeface="+mn-lt"/>
                        </a:rPr>
                        <a:t>34%</a:t>
                      </a:r>
                    </a:p>
                  </a:txBody>
                  <a:tcPr marL="9525" marR="9525" marT="9525" marB="0" anchor="ctr">
                    <a:noFill/>
                  </a:tcPr>
                </a:tc>
                <a:extLst>
                  <a:ext uri="{0D108BD9-81ED-4DB2-BD59-A6C34878D82A}">
                    <a16:rowId xmlns:a16="http://schemas.microsoft.com/office/drawing/2014/main" val="1223131449"/>
                  </a:ext>
                </a:extLst>
              </a:tr>
              <a:tr h="238697">
                <a:tc>
                  <a:txBody>
                    <a:bodyPr/>
                    <a:lstStyle/>
                    <a:p>
                      <a:pPr algn="ctr" fontAlgn="b"/>
                      <a:r>
                        <a:rPr lang="en-US" sz="1100" b="0" i="0" u="none" strike="noStrike" dirty="0">
                          <a:solidFill>
                            <a:srgbClr val="000000"/>
                          </a:solidFill>
                          <a:effectLst/>
                          <a:latin typeface="+mn-lt"/>
                        </a:rPr>
                        <a:t>26%</a:t>
                      </a:r>
                    </a:p>
                  </a:txBody>
                  <a:tcPr marL="9525" marR="9525" marT="9525" marB="0" anchor="ctr">
                    <a:noFill/>
                  </a:tcPr>
                </a:tc>
                <a:extLst>
                  <a:ext uri="{0D108BD9-81ED-4DB2-BD59-A6C34878D82A}">
                    <a16:rowId xmlns:a16="http://schemas.microsoft.com/office/drawing/2014/main" val="3390807801"/>
                  </a:ext>
                </a:extLst>
              </a:tr>
              <a:tr h="238697">
                <a:tc>
                  <a:txBody>
                    <a:bodyPr/>
                    <a:lstStyle/>
                    <a:p>
                      <a:pPr algn="ctr" fontAlgn="b"/>
                      <a:r>
                        <a:rPr lang="en-US" sz="1100" b="0" i="0" u="none" strike="noStrike" dirty="0">
                          <a:solidFill>
                            <a:srgbClr val="000000"/>
                          </a:solidFill>
                          <a:effectLst/>
                          <a:latin typeface="+mn-lt"/>
                        </a:rPr>
                        <a:t>33%</a:t>
                      </a:r>
                    </a:p>
                  </a:txBody>
                  <a:tcPr marL="9525" marR="9525" marT="9525" marB="0" anchor="ctr">
                    <a:noFill/>
                  </a:tcPr>
                </a:tc>
                <a:extLst>
                  <a:ext uri="{0D108BD9-81ED-4DB2-BD59-A6C34878D82A}">
                    <a16:rowId xmlns:a16="http://schemas.microsoft.com/office/drawing/2014/main" val="2349664440"/>
                  </a:ext>
                </a:extLst>
              </a:tr>
              <a:tr h="238697">
                <a:tc>
                  <a:txBody>
                    <a:bodyPr/>
                    <a:lstStyle/>
                    <a:p>
                      <a:pPr algn="ctr" fontAlgn="b"/>
                      <a:r>
                        <a:rPr lang="en-US" sz="1100" b="0" i="0" u="none" strike="noStrike" dirty="0">
                          <a:solidFill>
                            <a:srgbClr val="000000"/>
                          </a:solidFill>
                          <a:effectLst/>
                          <a:latin typeface="+mn-lt"/>
                        </a:rPr>
                        <a:t>46%</a:t>
                      </a:r>
                    </a:p>
                  </a:txBody>
                  <a:tcPr marL="9525" marR="9525" marT="9525" marB="0" anchor="ctr">
                    <a:noFill/>
                  </a:tcPr>
                </a:tc>
                <a:extLst>
                  <a:ext uri="{0D108BD9-81ED-4DB2-BD59-A6C34878D82A}">
                    <a16:rowId xmlns:a16="http://schemas.microsoft.com/office/drawing/2014/main" val="1626893906"/>
                  </a:ext>
                </a:extLst>
              </a:tr>
              <a:tr h="238697">
                <a:tc>
                  <a:txBody>
                    <a:bodyPr/>
                    <a:lstStyle/>
                    <a:p>
                      <a:pPr algn="ctr" fontAlgn="b"/>
                      <a:r>
                        <a:rPr lang="en-US" sz="1100" b="0" i="0" u="none" strike="noStrike" dirty="0">
                          <a:solidFill>
                            <a:srgbClr val="000000"/>
                          </a:solidFill>
                          <a:effectLst/>
                          <a:latin typeface="+mn-lt"/>
                        </a:rPr>
                        <a:t>27%</a:t>
                      </a:r>
                    </a:p>
                  </a:txBody>
                  <a:tcPr marL="9525" marR="9525" marT="9525" marB="0" anchor="ctr">
                    <a:noFill/>
                  </a:tcPr>
                </a:tc>
                <a:extLst>
                  <a:ext uri="{0D108BD9-81ED-4DB2-BD59-A6C34878D82A}">
                    <a16:rowId xmlns:a16="http://schemas.microsoft.com/office/drawing/2014/main" val="3607645881"/>
                  </a:ext>
                </a:extLst>
              </a:tr>
              <a:tr h="238697">
                <a:tc>
                  <a:txBody>
                    <a:bodyPr/>
                    <a:lstStyle/>
                    <a:p>
                      <a:pPr algn="ctr" fontAlgn="b"/>
                      <a:r>
                        <a:rPr lang="en-US" sz="1100" b="0" i="0" u="none" strike="noStrike" dirty="0">
                          <a:solidFill>
                            <a:srgbClr val="000000"/>
                          </a:solidFill>
                          <a:effectLst/>
                          <a:latin typeface="+mn-lt"/>
                        </a:rPr>
                        <a:t>35%</a:t>
                      </a:r>
                    </a:p>
                  </a:txBody>
                  <a:tcPr marL="9525" marR="9525" marT="9525" marB="0" anchor="ctr">
                    <a:noFill/>
                  </a:tcPr>
                </a:tc>
                <a:extLst>
                  <a:ext uri="{0D108BD9-81ED-4DB2-BD59-A6C34878D82A}">
                    <a16:rowId xmlns:a16="http://schemas.microsoft.com/office/drawing/2014/main" val="2192441143"/>
                  </a:ext>
                </a:extLst>
              </a:tr>
              <a:tr h="238697">
                <a:tc>
                  <a:txBody>
                    <a:bodyPr/>
                    <a:lstStyle/>
                    <a:p>
                      <a:pPr algn="ctr" fontAlgn="b"/>
                      <a:r>
                        <a:rPr lang="en-US" sz="1100" b="0" i="0" u="none" strike="noStrike" dirty="0">
                          <a:solidFill>
                            <a:srgbClr val="000000"/>
                          </a:solidFill>
                          <a:effectLst/>
                          <a:latin typeface="+mn-lt"/>
                        </a:rPr>
                        <a:t>49%</a:t>
                      </a:r>
                    </a:p>
                  </a:txBody>
                  <a:tcPr marL="9525" marR="9525" marT="9525" marB="0" anchor="ctr">
                    <a:noFill/>
                  </a:tcPr>
                </a:tc>
                <a:extLst>
                  <a:ext uri="{0D108BD9-81ED-4DB2-BD59-A6C34878D82A}">
                    <a16:rowId xmlns:a16="http://schemas.microsoft.com/office/drawing/2014/main" val="2220196650"/>
                  </a:ext>
                </a:extLst>
              </a:tr>
            </a:tbl>
          </a:graphicData>
        </a:graphic>
      </p:graphicFrame>
      <p:sp>
        <p:nvSpPr>
          <p:cNvPr id="587" name="TextBox 586">
            <a:extLst>
              <a:ext uri="{FF2B5EF4-FFF2-40B4-BE49-F238E27FC236}">
                <a16:creationId xmlns:a16="http://schemas.microsoft.com/office/drawing/2014/main" id="{D5DB922C-14F5-B5C2-8DB4-71B3CD8A8D7E}"/>
              </a:ext>
            </a:extLst>
          </p:cNvPr>
          <p:cNvSpPr txBox="1"/>
          <p:nvPr/>
        </p:nvSpPr>
        <p:spPr>
          <a:xfrm>
            <a:off x="10266417" y="2147074"/>
            <a:ext cx="709108" cy="578578"/>
          </a:xfrm>
          <a:prstGeom prst="rect">
            <a:avLst/>
          </a:prstGeom>
        </p:spPr>
        <p:txBody>
          <a:bodyPr vert="horz" wrap="square" lIns="0" tIns="0" rIns="0" bIns="0" rtlCol="0" anchor="ctr" anchorCtr="0">
            <a:noAutofit/>
          </a:bodyPr>
          <a:lstStyle/>
          <a:p>
            <a:pPr algn="ctr"/>
            <a:r>
              <a:rPr lang="en-US" sz="1200" b="1" i="1" baseline="0" dirty="0"/>
              <a:t>Total Likely</a:t>
            </a:r>
          </a:p>
        </p:txBody>
      </p:sp>
      <p:sp>
        <p:nvSpPr>
          <p:cNvPr id="588" name="tx140">
            <a:extLst>
              <a:ext uri="{FF2B5EF4-FFF2-40B4-BE49-F238E27FC236}">
                <a16:creationId xmlns:a16="http://schemas.microsoft.com/office/drawing/2014/main" id="{B74C70AA-F590-367E-8DD5-E301C1F62E92}"/>
              </a:ext>
            </a:extLst>
          </p:cNvPr>
          <p:cNvSpPr/>
          <p:nvPr/>
        </p:nvSpPr>
        <p:spPr>
          <a:xfrm>
            <a:off x="932260" y="6537868"/>
            <a:ext cx="936361" cy="122718"/>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Educ: Post-grad</a:t>
            </a:r>
          </a:p>
        </p:txBody>
      </p:sp>
      <p:sp>
        <p:nvSpPr>
          <p:cNvPr id="589" name="tx141">
            <a:extLst>
              <a:ext uri="{FF2B5EF4-FFF2-40B4-BE49-F238E27FC236}">
                <a16:creationId xmlns:a16="http://schemas.microsoft.com/office/drawing/2014/main" id="{EAA6E2C7-E4BF-0FCA-7B19-52A2514A7A18}"/>
              </a:ext>
            </a:extLst>
          </p:cNvPr>
          <p:cNvSpPr/>
          <p:nvPr/>
        </p:nvSpPr>
        <p:spPr>
          <a:xfrm>
            <a:off x="503495" y="6300275"/>
            <a:ext cx="1393701" cy="122718"/>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Educ: Bachelors degree</a:t>
            </a:r>
          </a:p>
        </p:txBody>
      </p:sp>
      <p:sp>
        <p:nvSpPr>
          <p:cNvPr id="590" name="tx142">
            <a:extLst>
              <a:ext uri="{FF2B5EF4-FFF2-40B4-BE49-F238E27FC236}">
                <a16:creationId xmlns:a16="http://schemas.microsoft.com/office/drawing/2014/main" id="{09645C8C-B618-8055-FEA0-34CD92DB091B}"/>
              </a:ext>
            </a:extLst>
          </p:cNvPr>
          <p:cNvSpPr/>
          <p:nvPr/>
        </p:nvSpPr>
        <p:spPr>
          <a:xfrm>
            <a:off x="943100" y="6060349"/>
            <a:ext cx="925521" cy="125051"/>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Educ: &lt; College</a:t>
            </a:r>
          </a:p>
        </p:txBody>
      </p:sp>
      <p:sp>
        <p:nvSpPr>
          <p:cNvPr id="591" name="tx143">
            <a:extLst>
              <a:ext uri="{FF2B5EF4-FFF2-40B4-BE49-F238E27FC236}">
                <a16:creationId xmlns:a16="http://schemas.microsoft.com/office/drawing/2014/main" id="{EB500DB0-1C88-2874-B1EC-76A5DCEB2F37}"/>
              </a:ext>
            </a:extLst>
          </p:cNvPr>
          <p:cNvSpPr/>
          <p:nvPr/>
        </p:nvSpPr>
        <p:spPr>
          <a:xfrm>
            <a:off x="1017921" y="5851396"/>
            <a:ext cx="860224" cy="96412"/>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Income: 100k+</a:t>
            </a:r>
          </a:p>
        </p:txBody>
      </p:sp>
      <p:sp>
        <p:nvSpPr>
          <p:cNvPr id="592" name="tx144">
            <a:extLst>
              <a:ext uri="{FF2B5EF4-FFF2-40B4-BE49-F238E27FC236}">
                <a16:creationId xmlns:a16="http://schemas.microsoft.com/office/drawing/2014/main" id="{515BE0D0-85E9-771E-78ED-AAE803B7BEE8}"/>
              </a:ext>
            </a:extLst>
          </p:cNvPr>
          <p:cNvSpPr/>
          <p:nvPr/>
        </p:nvSpPr>
        <p:spPr>
          <a:xfrm>
            <a:off x="840183" y="5613803"/>
            <a:ext cx="1037963" cy="96412"/>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Income: 50k-100k</a:t>
            </a:r>
          </a:p>
        </p:txBody>
      </p:sp>
      <p:sp>
        <p:nvSpPr>
          <p:cNvPr id="593" name="tx145">
            <a:extLst>
              <a:ext uri="{FF2B5EF4-FFF2-40B4-BE49-F238E27FC236}">
                <a16:creationId xmlns:a16="http://schemas.microsoft.com/office/drawing/2014/main" id="{D80219DE-AD6D-4098-2B93-8B2D1C2E5CF6}"/>
              </a:ext>
            </a:extLst>
          </p:cNvPr>
          <p:cNvSpPr/>
          <p:nvPr/>
        </p:nvSpPr>
        <p:spPr>
          <a:xfrm>
            <a:off x="774885" y="5375822"/>
            <a:ext cx="1103260" cy="96800"/>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Income: Under 50k</a:t>
            </a:r>
          </a:p>
        </p:txBody>
      </p:sp>
      <p:sp>
        <p:nvSpPr>
          <p:cNvPr id="594" name="tx146">
            <a:extLst>
              <a:ext uri="{FF2B5EF4-FFF2-40B4-BE49-F238E27FC236}">
                <a16:creationId xmlns:a16="http://schemas.microsoft.com/office/drawing/2014/main" id="{83321093-B018-4840-37D0-4A3AF8075D1E}"/>
              </a:ext>
            </a:extLst>
          </p:cNvPr>
          <p:cNvSpPr/>
          <p:nvPr/>
        </p:nvSpPr>
        <p:spPr>
          <a:xfrm>
            <a:off x="975878" y="5112312"/>
            <a:ext cx="892742" cy="122718"/>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Ethnicity: Asian</a:t>
            </a:r>
          </a:p>
        </p:txBody>
      </p:sp>
      <p:sp>
        <p:nvSpPr>
          <p:cNvPr id="595" name="tx147">
            <a:extLst>
              <a:ext uri="{FF2B5EF4-FFF2-40B4-BE49-F238E27FC236}">
                <a16:creationId xmlns:a16="http://schemas.microsoft.com/office/drawing/2014/main" id="{B9B57C6B-85FB-F638-0563-121389FD617E}"/>
              </a:ext>
            </a:extLst>
          </p:cNvPr>
          <p:cNvSpPr/>
          <p:nvPr/>
        </p:nvSpPr>
        <p:spPr>
          <a:xfrm>
            <a:off x="983191" y="4874720"/>
            <a:ext cx="885429" cy="122718"/>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Ethnicity: Black</a:t>
            </a:r>
          </a:p>
        </p:txBody>
      </p:sp>
      <p:sp>
        <p:nvSpPr>
          <p:cNvPr id="596" name="tx148">
            <a:extLst>
              <a:ext uri="{FF2B5EF4-FFF2-40B4-BE49-F238E27FC236}">
                <a16:creationId xmlns:a16="http://schemas.microsoft.com/office/drawing/2014/main" id="{1025D57F-C1C6-F0AF-A415-AB25BFDE08FD}"/>
              </a:ext>
            </a:extLst>
          </p:cNvPr>
          <p:cNvSpPr/>
          <p:nvPr/>
        </p:nvSpPr>
        <p:spPr>
          <a:xfrm>
            <a:off x="811320" y="4637128"/>
            <a:ext cx="1066824" cy="122718"/>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Ethnicity: Hispanic</a:t>
            </a:r>
          </a:p>
        </p:txBody>
      </p:sp>
      <p:sp>
        <p:nvSpPr>
          <p:cNvPr id="597" name="tx149">
            <a:extLst>
              <a:ext uri="{FF2B5EF4-FFF2-40B4-BE49-F238E27FC236}">
                <a16:creationId xmlns:a16="http://schemas.microsoft.com/office/drawing/2014/main" id="{EA248F67-8BBE-09C3-49DF-815D2BC83C40}"/>
              </a:ext>
            </a:extLst>
          </p:cNvPr>
          <p:cNvSpPr/>
          <p:nvPr/>
        </p:nvSpPr>
        <p:spPr>
          <a:xfrm>
            <a:off x="968695" y="4399535"/>
            <a:ext cx="899925" cy="122718"/>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Ethnicity: White</a:t>
            </a:r>
          </a:p>
        </p:txBody>
      </p:sp>
      <p:sp>
        <p:nvSpPr>
          <p:cNvPr id="598" name="tx150">
            <a:extLst>
              <a:ext uri="{FF2B5EF4-FFF2-40B4-BE49-F238E27FC236}">
                <a16:creationId xmlns:a16="http://schemas.microsoft.com/office/drawing/2014/main" id="{118298F1-30DC-77D8-2A16-5399F839D517}"/>
              </a:ext>
            </a:extLst>
          </p:cNvPr>
          <p:cNvSpPr/>
          <p:nvPr/>
        </p:nvSpPr>
        <p:spPr>
          <a:xfrm>
            <a:off x="1220229" y="4161942"/>
            <a:ext cx="638866" cy="122718"/>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Age: 55-64</a:t>
            </a:r>
          </a:p>
        </p:txBody>
      </p:sp>
      <p:sp>
        <p:nvSpPr>
          <p:cNvPr id="599" name="tx151">
            <a:extLst>
              <a:ext uri="{FF2B5EF4-FFF2-40B4-BE49-F238E27FC236}">
                <a16:creationId xmlns:a16="http://schemas.microsoft.com/office/drawing/2014/main" id="{0D60806B-2787-CFAF-D186-7B4C5EE4EAD9}"/>
              </a:ext>
            </a:extLst>
          </p:cNvPr>
          <p:cNvSpPr/>
          <p:nvPr/>
        </p:nvSpPr>
        <p:spPr>
          <a:xfrm>
            <a:off x="1220229" y="3924350"/>
            <a:ext cx="638866" cy="122718"/>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Age: 45-54</a:t>
            </a:r>
          </a:p>
        </p:txBody>
      </p:sp>
      <p:sp>
        <p:nvSpPr>
          <p:cNvPr id="600" name="tx152">
            <a:extLst>
              <a:ext uri="{FF2B5EF4-FFF2-40B4-BE49-F238E27FC236}">
                <a16:creationId xmlns:a16="http://schemas.microsoft.com/office/drawing/2014/main" id="{C2666CC1-CBC4-FCAF-39E1-B0998EFA4FE2}"/>
              </a:ext>
            </a:extLst>
          </p:cNvPr>
          <p:cNvSpPr/>
          <p:nvPr/>
        </p:nvSpPr>
        <p:spPr>
          <a:xfrm>
            <a:off x="1220229" y="3686757"/>
            <a:ext cx="638866" cy="122718"/>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Age: 30-44</a:t>
            </a:r>
          </a:p>
        </p:txBody>
      </p:sp>
      <p:sp>
        <p:nvSpPr>
          <p:cNvPr id="601" name="tx153">
            <a:extLst>
              <a:ext uri="{FF2B5EF4-FFF2-40B4-BE49-F238E27FC236}">
                <a16:creationId xmlns:a16="http://schemas.microsoft.com/office/drawing/2014/main" id="{CF21F8BA-460D-FA87-A283-D0C165BA6C87}"/>
              </a:ext>
            </a:extLst>
          </p:cNvPr>
          <p:cNvSpPr/>
          <p:nvPr/>
        </p:nvSpPr>
        <p:spPr>
          <a:xfrm>
            <a:off x="1220229" y="3449164"/>
            <a:ext cx="638866" cy="122718"/>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Age: 18-29</a:t>
            </a:r>
          </a:p>
        </p:txBody>
      </p:sp>
      <p:sp>
        <p:nvSpPr>
          <p:cNvPr id="602" name="tx154">
            <a:extLst>
              <a:ext uri="{FF2B5EF4-FFF2-40B4-BE49-F238E27FC236}">
                <a16:creationId xmlns:a16="http://schemas.microsoft.com/office/drawing/2014/main" id="{CD46DA13-AFBC-1ACA-1A74-0041F1008250}"/>
              </a:ext>
            </a:extLst>
          </p:cNvPr>
          <p:cNvSpPr/>
          <p:nvPr/>
        </p:nvSpPr>
        <p:spPr>
          <a:xfrm>
            <a:off x="934602" y="3235157"/>
            <a:ext cx="943543" cy="99133"/>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Gender: Female</a:t>
            </a:r>
          </a:p>
        </p:txBody>
      </p:sp>
      <p:sp>
        <p:nvSpPr>
          <p:cNvPr id="603" name="tx155">
            <a:extLst>
              <a:ext uri="{FF2B5EF4-FFF2-40B4-BE49-F238E27FC236}">
                <a16:creationId xmlns:a16="http://schemas.microsoft.com/office/drawing/2014/main" id="{BB2B0249-E1FD-468A-7ED5-B9FE33BD073D}"/>
              </a:ext>
            </a:extLst>
          </p:cNvPr>
          <p:cNvSpPr/>
          <p:nvPr/>
        </p:nvSpPr>
        <p:spPr>
          <a:xfrm>
            <a:off x="1077481" y="2997565"/>
            <a:ext cx="791139" cy="99133"/>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Gender: Male</a:t>
            </a:r>
          </a:p>
        </p:txBody>
      </p:sp>
      <p:sp>
        <p:nvSpPr>
          <p:cNvPr id="604" name="tx156">
            <a:extLst>
              <a:ext uri="{FF2B5EF4-FFF2-40B4-BE49-F238E27FC236}">
                <a16:creationId xmlns:a16="http://schemas.microsoft.com/office/drawing/2014/main" id="{F67185A2-171A-9E7A-BB7B-F367AB196839}"/>
              </a:ext>
            </a:extLst>
          </p:cNvPr>
          <p:cNvSpPr/>
          <p:nvPr/>
        </p:nvSpPr>
        <p:spPr>
          <a:xfrm>
            <a:off x="1135464" y="2762694"/>
            <a:ext cx="733156" cy="96412"/>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Adults 18-64</a:t>
            </a:r>
          </a:p>
        </p:txBody>
      </p:sp>
      <p:sp>
        <p:nvSpPr>
          <p:cNvPr id="605" name="pt192">
            <a:extLst>
              <a:ext uri="{FF2B5EF4-FFF2-40B4-BE49-F238E27FC236}">
                <a16:creationId xmlns:a16="http://schemas.microsoft.com/office/drawing/2014/main" id="{6430BD5B-530D-AD00-9294-08390C23DA12}"/>
              </a:ext>
            </a:extLst>
          </p:cNvPr>
          <p:cNvSpPr/>
          <p:nvPr/>
        </p:nvSpPr>
        <p:spPr>
          <a:xfrm>
            <a:off x="2740361" y="2302362"/>
            <a:ext cx="182880" cy="182880"/>
          </a:xfrm>
          <a:prstGeom prst="ellipse">
            <a:avLst/>
          </a:prstGeom>
          <a:solidFill>
            <a:srgbClr val="036061">
              <a:alpha val="100000"/>
            </a:srgbClr>
          </a:solidFill>
          <a:ln w="9000" cap="rnd">
            <a:solidFill>
              <a:srgbClr val="036061">
                <a:alpha val="100000"/>
              </a:srgbClr>
            </a:solidFill>
            <a:prstDash val="solid"/>
            <a:round/>
          </a:ln>
        </p:spPr>
        <p:txBody>
          <a:bodyPr/>
          <a:lstStyle/>
          <a:p>
            <a:endParaRPr dirty="0"/>
          </a:p>
        </p:txBody>
      </p:sp>
      <p:sp>
        <p:nvSpPr>
          <p:cNvPr id="606" name="pt194">
            <a:extLst>
              <a:ext uri="{FF2B5EF4-FFF2-40B4-BE49-F238E27FC236}">
                <a16:creationId xmlns:a16="http://schemas.microsoft.com/office/drawing/2014/main" id="{0996DC23-BA33-10EE-EA3D-F92C87AD8294}"/>
              </a:ext>
            </a:extLst>
          </p:cNvPr>
          <p:cNvSpPr/>
          <p:nvPr/>
        </p:nvSpPr>
        <p:spPr>
          <a:xfrm>
            <a:off x="4003991" y="2302362"/>
            <a:ext cx="182880" cy="182880"/>
          </a:xfrm>
          <a:prstGeom prst="ellipse">
            <a:avLst/>
          </a:prstGeom>
          <a:solidFill>
            <a:srgbClr val="0DD6CC">
              <a:alpha val="100000"/>
            </a:srgbClr>
          </a:solidFill>
          <a:ln w="9000" cap="rnd">
            <a:solidFill>
              <a:srgbClr val="0DD6CC">
                <a:alpha val="100000"/>
              </a:srgbClr>
            </a:solidFill>
            <a:prstDash val="solid"/>
            <a:round/>
          </a:ln>
        </p:spPr>
        <p:txBody>
          <a:bodyPr/>
          <a:lstStyle/>
          <a:p>
            <a:endParaRPr dirty="0"/>
          </a:p>
        </p:txBody>
      </p:sp>
      <p:sp>
        <p:nvSpPr>
          <p:cNvPr id="607" name="pt196">
            <a:extLst>
              <a:ext uri="{FF2B5EF4-FFF2-40B4-BE49-F238E27FC236}">
                <a16:creationId xmlns:a16="http://schemas.microsoft.com/office/drawing/2014/main" id="{603B1152-39E0-211F-4E26-195D7CFD864C}"/>
              </a:ext>
            </a:extLst>
          </p:cNvPr>
          <p:cNvSpPr/>
          <p:nvPr/>
        </p:nvSpPr>
        <p:spPr>
          <a:xfrm>
            <a:off x="5542582" y="2302362"/>
            <a:ext cx="182880" cy="182880"/>
          </a:xfrm>
          <a:prstGeom prst="ellipse">
            <a:avLst/>
          </a:prstGeom>
          <a:solidFill>
            <a:srgbClr val="E2B124">
              <a:alpha val="100000"/>
            </a:srgbClr>
          </a:solidFill>
          <a:ln w="9000" cap="rnd">
            <a:solidFill>
              <a:srgbClr val="E2B124">
                <a:alpha val="100000"/>
              </a:srgbClr>
            </a:solidFill>
            <a:prstDash val="solid"/>
            <a:round/>
          </a:ln>
        </p:spPr>
        <p:txBody>
          <a:bodyPr/>
          <a:lstStyle/>
          <a:p>
            <a:endParaRPr dirty="0"/>
          </a:p>
        </p:txBody>
      </p:sp>
      <p:sp>
        <p:nvSpPr>
          <p:cNvPr id="608" name="pt198">
            <a:extLst>
              <a:ext uri="{FF2B5EF4-FFF2-40B4-BE49-F238E27FC236}">
                <a16:creationId xmlns:a16="http://schemas.microsoft.com/office/drawing/2014/main" id="{4FC8F4FC-AF03-BE7B-24B8-BE87D94E4336}"/>
              </a:ext>
            </a:extLst>
          </p:cNvPr>
          <p:cNvSpPr/>
          <p:nvPr/>
        </p:nvSpPr>
        <p:spPr>
          <a:xfrm>
            <a:off x="7054389" y="2302362"/>
            <a:ext cx="182880" cy="182880"/>
          </a:xfrm>
          <a:prstGeom prst="ellipse">
            <a:avLst/>
          </a:prstGeom>
          <a:solidFill>
            <a:srgbClr val="E83237">
              <a:alpha val="100000"/>
            </a:srgbClr>
          </a:solidFill>
          <a:ln w="9000" cap="rnd">
            <a:solidFill>
              <a:srgbClr val="E83237">
                <a:alpha val="100000"/>
              </a:srgbClr>
            </a:solidFill>
            <a:prstDash val="solid"/>
            <a:round/>
          </a:ln>
        </p:spPr>
        <p:txBody>
          <a:bodyPr/>
          <a:lstStyle/>
          <a:p>
            <a:endParaRPr dirty="0"/>
          </a:p>
        </p:txBody>
      </p:sp>
      <p:sp>
        <p:nvSpPr>
          <p:cNvPr id="609" name="pt200">
            <a:extLst>
              <a:ext uri="{FF2B5EF4-FFF2-40B4-BE49-F238E27FC236}">
                <a16:creationId xmlns:a16="http://schemas.microsoft.com/office/drawing/2014/main" id="{0FAB203D-9BC7-78DA-415C-0A42890D682B}"/>
              </a:ext>
            </a:extLst>
          </p:cNvPr>
          <p:cNvSpPr/>
          <p:nvPr/>
        </p:nvSpPr>
        <p:spPr>
          <a:xfrm>
            <a:off x="8532655" y="2302362"/>
            <a:ext cx="182880" cy="182880"/>
          </a:xfrm>
          <a:prstGeom prst="ellipse">
            <a:avLst/>
          </a:prstGeom>
          <a:solidFill>
            <a:srgbClr val="7F0E11">
              <a:alpha val="100000"/>
            </a:srgbClr>
          </a:solidFill>
          <a:ln w="9000" cap="rnd">
            <a:solidFill>
              <a:srgbClr val="7F0E11">
                <a:alpha val="100000"/>
              </a:srgbClr>
            </a:solidFill>
            <a:prstDash val="solid"/>
            <a:round/>
          </a:ln>
        </p:spPr>
        <p:txBody>
          <a:bodyPr/>
          <a:lstStyle/>
          <a:p>
            <a:endParaRPr dirty="0"/>
          </a:p>
        </p:txBody>
      </p:sp>
      <p:sp>
        <p:nvSpPr>
          <p:cNvPr id="610" name="tx201">
            <a:extLst>
              <a:ext uri="{FF2B5EF4-FFF2-40B4-BE49-F238E27FC236}">
                <a16:creationId xmlns:a16="http://schemas.microsoft.com/office/drawing/2014/main" id="{39AFE9F9-3BC0-28F3-4571-55B14431D097}"/>
              </a:ext>
            </a:extLst>
          </p:cNvPr>
          <p:cNvSpPr/>
          <p:nvPr/>
        </p:nvSpPr>
        <p:spPr>
          <a:xfrm>
            <a:off x="2991932" y="2350635"/>
            <a:ext cx="904995" cy="11425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Much more likely</a:t>
            </a:r>
          </a:p>
        </p:txBody>
      </p:sp>
      <p:sp>
        <p:nvSpPr>
          <p:cNvPr id="611" name="tx203">
            <a:extLst>
              <a:ext uri="{FF2B5EF4-FFF2-40B4-BE49-F238E27FC236}">
                <a16:creationId xmlns:a16="http://schemas.microsoft.com/office/drawing/2014/main" id="{2DDA0999-D536-619D-8DCF-53D4D6451B15}"/>
              </a:ext>
            </a:extLst>
          </p:cNvPr>
          <p:cNvSpPr/>
          <p:nvPr/>
        </p:nvSpPr>
        <p:spPr>
          <a:xfrm>
            <a:off x="4255561" y="2348463"/>
            <a:ext cx="1179956" cy="11642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Somewhat more likely</a:t>
            </a:r>
          </a:p>
        </p:txBody>
      </p:sp>
      <p:sp>
        <p:nvSpPr>
          <p:cNvPr id="612" name="tx205">
            <a:extLst>
              <a:ext uri="{FF2B5EF4-FFF2-40B4-BE49-F238E27FC236}">
                <a16:creationId xmlns:a16="http://schemas.microsoft.com/office/drawing/2014/main" id="{856F6C97-3823-04A6-C73E-17B296F007B6}"/>
              </a:ext>
            </a:extLst>
          </p:cNvPr>
          <p:cNvSpPr/>
          <p:nvPr/>
        </p:nvSpPr>
        <p:spPr>
          <a:xfrm>
            <a:off x="5794152" y="2375127"/>
            <a:ext cx="1153172" cy="89763"/>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Neither more nor less</a:t>
            </a:r>
          </a:p>
        </p:txBody>
      </p:sp>
      <p:sp>
        <p:nvSpPr>
          <p:cNvPr id="613" name="tx207">
            <a:extLst>
              <a:ext uri="{FF2B5EF4-FFF2-40B4-BE49-F238E27FC236}">
                <a16:creationId xmlns:a16="http://schemas.microsoft.com/office/drawing/2014/main" id="{22481654-784C-F45D-5FF8-D034BF8CE7A4}"/>
              </a:ext>
            </a:extLst>
          </p:cNvPr>
          <p:cNvSpPr/>
          <p:nvPr/>
        </p:nvSpPr>
        <p:spPr>
          <a:xfrm>
            <a:off x="7305959" y="2348463"/>
            <a:ext cx="1119631" cy="11642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Somewhat less likely</a:t>
            </a:r>
          </a:p>
        </p:txBody>
      </p:sp>
      <p:sp>
        <p:nvSpPr>
          <p:cNvPr id="614" name="tx209">
            <a:extLst>
              <a:ext uri="{FF2B5EF4-FFF2-40B4-BE49-F238E27FC236}">
                <a16:creationId xmlns:a16="http://schemas.microsoft.com/office/drawing/2014/main" id="{5F9D2866-8FA5-8994-CF9A-A5F1D1270D45}"/>
              </a:ext>
            </a:extLst>
          </p:cNvPr>
          <p:cNvSpPr/>
          <p:nvPr/>
        </p:nvSpPr>
        <p:spPr>
          <a:xfrm>
            <a:off x="8784225" y="2350635"/>
            <a:ext cx="844670" cy="11425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Much less likely</a:t>
            </a:r>
          </a:p>
        </p:txBody>
      </p:sp>
      <p:sp>
        <p:nvSpPr>
          <p:cNvPr id="615" name="main_title">
            <a:extLst>
              <a:ext uri="{FF2B5EF4-FFF2-40B4-BE49-F238E27FC236}">
                <a16:creationId xmlns:a16="http://schemas.microsoft.com/office/drawing/2014/main" id="{34309D7A-993D-E568-DD36-9F852192DC7E}"/>
              </a:ext>
            </a:extLst>
          </p:cNvPr>
          <p:cNvSpPr txBox="1">
            <a:spLocks/>
          </p:cNvSpPr>
          <p:nvPr/>
        </p:nvSpPr>
        <p:spPr>
          <a:xfrm>
            <a:off x="385011" y="1008910"/>
            <a:ext cx="11536565" cy="288357"/>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200" b="0" i="0" kern="1200" spc="0" baseline="0">
                <a:solidFill>
                  <a:schemeClr val="tx1"/>
                </a:solidFill>
                <a:latin typeface="Georgia" panose="02040502050405020303" pitchFamily="18" charset="0"/>
                <a:ea typeface="EB Garamond" pitchFamily="2" charset="0"/>
                <a:cs typeface="+mj-cs"/>
              </a:defRPr>
            </a:lvl1pPr>
          </a:lstStyle>
          <a:p>
            <a:r>
              <a:rPr lang="en-US" sz="2000"/>
              <a:t>32% </a:t>
            </a:r>
            <a:r>
              <a:rPr lang="en-US" sz="2000" dirty="0"/>
              <a:t>of Adults </a:t>
            </a:r>
            <a:r>
              <a:rPr lang="en-US" sz="2000" i="1" dirty="0"/>
              <a:t>more likely to purchase </a:t>
            </a:r>
            <a:r>
              <a:rPr lang="en-US" sz="2000" dirty="0"/>
              <a:t>a product/service with a familiar influencer, creator, or celebrity in an OOH ad – highest among ages 30-44 (</a:t>
            </a:r>
            <a:r>
              <a:rPr lang="en-US" sz="2000" dirty="0">
                <a:solidFill>
                  <a:schemeClr val="accent5"/>
                </a:solidFill>
              </a:rPr>
              <a:t>+31</a:t>
            </a:r>
            <a:r>
              <a:rPr lang="en-US" sz="2000" dirty="0"/>
              <a:t>), post-grad degree (</a:t>
            </a:r>
            <a:r>
              <a:rPr lang="en-US" sz="2000" dirty="0">
                <a:solidFill>
                  <a:schemeClr val="accent5"/>
                </a:solidFill>
              </a:rPr>
              <a:t>+31</a:t>
            </a:r>
            <a:r>
              <a:rPr lang="en-US" sz="2000" dirty="0"/>
              <a:t>) or HHI $100K+ (</a:t>
            </a:r>
            <a:r>
              <a:rPr lang="en-US" sz="2000" dirty="0">
                <a:solidFill>
                  <a:srgbClr val="00B050"/>
                </a:solidFill>
              </a:rPr>
              <a:t>+35</a:t>
            </a:r>
            <a:r>
              <a:rPr lang="en-US" sz="2000" dirty="0"/>
              <a:t>).</a:t>
            </a:r>
          </a:p>
        </p:txBody>
      </p:sp>
      <p:sp>
        <p:nvSpPr>
          <p:cNvPr id="616" name="sub_title">
            <a:extLst>
              <a:ext uri="{FF2B5EF4-FFF2-40B4-BE49-F238E27FC236}">
                <a16:creationId xmlns:a16="http://schemas.microsoft.com/office/drawing/2014/main" id="{47B92489-F80F-18B7-75C3-8086D7EB2B3A}"/>
              </a:ext>
            </a:extLst>
          </p:cNvPr>
          <p:cNvSpPr txBox="1">
            <a:spLocks/>
          </p:cNvSpPr>
          <p:nvPr/>
        </p:nvSpPr>
        <p:spPr>
          <a:xfrm>
            <a:off x="1073744" y="1674070"/>
            <a:ext cx="10594246" cy="50030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200" dirty="0"/>
              <a:t>Are you more likely, neither more nor less likely, or less likely to purchase a product or service if you see an influencer, creator, or celebrity from a social media or online platform that you are familiar with promoting that product or service in an OOH ad?</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black_box_title"/>
          <p:cNvSpPr>
            <a:spLocks noGrp="1"/>
          </p:cNvSpPr>
          <p:nvPr>
            <p:ph type="body" sz="quarter" idx="13" hasCustomPrompt="1"/>
          </p:nvPr>
        </p:nvSpPr>
        <p:spPr>
          <a:xfrm>
            <a:off x="1073744" y="672572"/>
            <a:ext cx="6858000" cy="176493"/>
          </a:xfrm>
        </p:spPr>
        <p:txBody>
          <a:bodyPr/>
          <a:lstStyle/>
          <a:p>
            <a:r>
              <a:rPr lang="en-US" dirty="0"/>
              <a:t>Influencer marketing</a:t>
            </a:r>
          </a:p>
        </p:txBody>
      </p:sp>
      <p:sp>
        <p:nvSpPr>
          <p:cNvPr id="210" name="presentation_title"/>
          <p:cNvSpPr>
            <a:spLocks noGrp="1"/>
          </p:cNvSpPr>
          <p:nvPr>
            <p:ph type="body" sz="quarter" idx="15" hasCustomPrompt="1"/>
          </p:nvPr>
        </p:nvSpPr>
        <p:spPr>
          <a:xfrm>
            <a:off x="-1022350" y="-1549400"/>
            <a:ext cx="1862138" cy="495300"/>
          </a:xfrm>
        </p:spPr>
        <p:txBody>
          <a:bodyPr>
            <a:normAutofit fontScale="55000" lnSpcReduction="20000"/>
          </a:bodyPr>
          <a:lstStyle/>
          <a:p>
            <a:r>
              <a:rPr dirty="0"/>
              <a:t>Out Of Home Advertising Association Of America 1864 Polling Presentation</a:t>
            </a:r>
          </a:p>
        </p:txBody>
      </p:sp>
      <p:sp>
        <p:nvSpPr>
          <p:cNvPr id="211" name="qnum"/>
          <p:cNvSpPr>
            <a:spLocks noGrp="1"/>
          </p:cNvSpPr>
          <p:nvPr>
            <p:ph type="body" sz="quarter" idx="14" hasCustomPrompt="1"/>
          </p:nvPr>
        </p:nvSpPr>
        <p:spPr>
          <a:xfrm>
            <a:off x="-1859501" y="-875507"/>
            <a:ext cx="1673225" cy="728663"/>
          </a:xfrm>
        </p:spPr>
        <p:txBody>
          <a:bodyPr/>
          <a:lstStyle/>
          <a:p>
            <a:r>
              <a:rPr dirty="0"/>
              <a:t>OAAA7</a:t>
            </a:r>
          </a:p>
        </p:txBody>
      </p:sp>
      <p:sp>
        <p:nvSpPr>
          <p:cNvPr id="220" name="TextBox 219">
            <a:extLst>
              <a:ext uri="{FF2B5EF4-FFF2-40B4-BE49-F238E27FC236}">
                <a16:creationId xmlns:a16="http://schemas.microsoft.com/office/drawing/2014/main" id="{92F02951-6A0F-C807-28EB-341D3F4F6F31}"/>
              </a:ext>
            </a:extLst>
          </p:cNvPr>
          <p:cNvSpPr txBox="1"/>
          <p:nvPr/>
        </p:nvSpPr>
        <p:spPr>
          <a:xfrm>
            <a:off x="5892867" y="6721652"/>
            <a:ext cx="5163665" cy="136348"/>
          </a:xfrm>
          <a:prstGeom prst="rect">
            <a:avLst/>
          </a:prstGeom>
        </p:spPr>
        <p:txBody>
          <a:bodyPr vert="horz" wrap="square" lIns="0" tIns="0" rIns="0" bIns="0" rtlCol="0" anchor="b" anchorCtr="0">
            <a:noAutofit/>
          </a:bodyPr>
          <a:lstStyle/>
          <a:p>
            <a:pPr algn="r"/>
            <a:r>
              <a:rPr lang="en-US" sz="800" b="1" i="1" baseline="0" dirty="0"/>
              <a:t>Total Likely = Very likely + Somewhat likely</a:t>
            </a:r>
          </a:p>
        </p:txBody>
      </p:sp>
      <p:graphicFrame>
        <p:nvGraphicFramePr>
          <p:cNvPr id="221" name="Table 9">
            <a:extLst>
              <a:ext uri="{FF2B5EF4-FFF2-40B4-BE49-F238E27FC236}">
                <a16:creationId xmlns:a16="http://schemas.microsoft.com/office/drawing/2014/main" id="{661D8C2E-5124-5FD9-E4E7-680123D88D85}"/>
              </a:ext>
            </a:extLst>
          </p:cNvPr>
          <p:cNvGraphicFramePr>
            <a:graphicFrameLocks noGrp="1"/>
          </p:cNvGraphicFramePr>
          <p:nvPr>
            <p:extLst>
              <p:ext uri="{D42A27DB-BD31-4B8C-83A1-F6EECF244321}">
                <p14:modId xmlns:p14="http://schemas.microsoft.com/office/powerpoint/2010/main" val="2848677054"/>
              </p:ext>
            </p:extLst>
          </p:nvPr>
        </p:nvGraphicFramePr>
        <p:xfrm>
          <a:off x="11104765" y="2663798"/>
          <a:ext cx="507722" cy="4057849"/>
        </p:xfrm>
        <a:graphic>
          <a:graphicData uri="http://schemas.openxmlformats.org/drawingml/2006/table">
            <a:tbl>
              <a:tblPr firstRow="1" bandRow="1">
                <a:tableStyleId>{5C22544A-7EE6-4342-B048-85BDC9FD1C3A}</a:tableStyleId>
              </a:tblPr>
              <a:tblGrid>
                <a:gridCol w="507722">
                  <a:extLst>
                    <a:ext uri="{9D8B030D-6E8A-4147-A177-3AD203B41FA5}">
                      <a16:colId xmlns:a16="http://schemas.microsoft.com/office/drawing/2014/main" val="3879594254"/>
                    </a:ext>
                  </a:extLst>
                </a:gridCol>
              </a:tblGrid>
              <a:tr h="238697">
                <a:tc>
                  <a:txBody>
                    <a:bodyPr/>
                    <a:lstStyle/>
                    <a:p>
                      <a:pPr algn="ctr" fontAlgn="b"/>
                      <a:r>
                        <a:rPr lang="en-US" sz="1100" b="0" i="0" u="none" strike="noStrike" dirty="0">
                          <a:solidFill>
                            <a:srgbClr val="000000"/>
                          </a:solidFill>
                          <a:effectLst/>
                          <a:latin typeface="+mn-lt"/>
                        </a:rPr>
                        <a:t>39%</a:t>
                      </a:r>
                    </a:p>
                  </a:txBody>
                  <a:tcPr marL="9525" marR="9525" marT="9525" marB="0" anchor="ctr">
                    <a:noFill/>
                  </a:tcPr>
                </a:tc>
                <a:extLst>
                  <a:ext uri="{0D108BD9-81ED-4DB2-BD59-A6C34878D82A}">
                    <a16:rowId xmlns:a16="http://schemas.microsoft.com/office/drawing/2014/main" val="4234629456"/>
                  </a:ext>
                </a:extLst>
              </a:tr>
              <a:tr h="238697">
                <a:tc>
                  <a:txBody>
                    <a:bodyPr/>
                    <a:lstStyle/>
                    <a:p>
                      <a:pPr algn="ctr" fontAlgn="b"/>
                      <a:r>
                        <a:rPr lang="en-US" sz="1100" b="0" i="0" u="none" strike="noStrike" dirty="0">
                          <a:solidFill>
                            <a:srgbClr val="000000"/>
                          </a:solidFill>
                          <a:effectLst/>
                          <a:latin typeface="+mn-lt"/>
                        </a:rPr>
                        <a:t>45%</a:t>
                      </a:r>
                    </a:p>
                  </a:txBody>
                  <a:tcPr marL="9525" marR="9525" marT="9525" marB="0" anchor="ctr">
                    <a:noFill/>
                  </a:tcPr>
                </a:tc>
                <a:extLst>
                  <a:ext uri="{0D108BD9-81ED-4DB2-BD59-A6C34878D82A}">
                    <a16:rowId xmlns:a16="http://schemas.microsoft.com/office/drawing/2014/main" val="2659689391"/>
                  </a:ext>
                </a:extLst>
              </a:tr>
              <a:tr h="238697">
                <a:tc>
                  <a:txBody>
                    <a:bodyPr/>
                    <a:lstStyle/>
                    <a:p>
                      <a:pPr algn="ctr" fontAlgn="b"/>
                      <a:r>
                        <a:rPr lang="en-US" sz="1100" b="0" i="0" u="none" strike="noStrike" dirty="0">
                          <a:solidFill>
                            <a:srgbClr val="000000"/>
                          </a:solidFill>
                          <a:effectLst/>
                          <a:latin typeface="+mn-lt"/>
                        </a:rPr>
                        <a:t>33%</a:t>
                      </a:r>
                    </a:p>
                  </a:txBody>
                  <a:tcPr marL="9525" marR="9525" marT="9525" marB="0" anchor="ctr">
                    <a:noFill/>
                  </a:tcPr>
                </a:tc>
                <a:extLst>
                  <a:ext uri="{0D108BD9-81ED-4DB2-BD59-A6C34878D82A}">
                    <a16:rowId xmlns:a16="http://schemas.microsoft.com/office/drawing/2014/main" val="3056813191"/>
                  </a:ext>
                </a:extLst>
              </a:tr>
              <a:tr h="238697">
                <a:tc>
                  <a:txBody>
                    <a:bodyPr/>
                    <a:lstStyle/>
                    <a:p>
                      <a:pPr algn="ctr" fontAlgn="b"/>
                      <a:r>
                        <a:rPr lang="en-US" sz="1100" b="0" i="0" u="none" strike="noStrike" dirty="0">
                          <a:solidFill>
                            <a:srgbClr val="000000"/>
                          </a:solidFill>
                          <a:effectLst/>
                          <a:latin typeface="+mn-lt"/>
                        </a:rPr>
                        <a:t>44%</a:t>
                      </a:r>
                    </a:p>
                  </a:txBody>
                  <a:tcPr marL="9525" marR="9525" marT="9525" marB="0" anchor="ctr">
                    <a:noFill/>
                  </a:tcPr>
                </a:tc>
                <a:extLst>
                  <a:ext uri="{0D108BD9-81ED-4DB2-BD59-A6C34878D82A}">
                    <a16:rowId xmlns:a16="http://schemas.microsoft.com/office/drawing/2014/main" val="2704682120"/>
                  </a:ext>
                </a:extLst>
              </a:tr>
              <a:tr h="238697">
                <a:tc>
                  <a:txBody>
                    <a:bodyPr/>
                    <a:lstStyle/>
                    <a:p>
                      <a:pPr algn="ctr" fontAlgn="b"/>
                      <a:r>
                        <a:rPr lang="en-US" sz="1100" b="0" i="0" u="none" strike="noStrike" dirty="0">
                          <a:solidFill>
                            <a:srgbClr val="000000"/>
                          </a:solidFill>
                          <a:effectLst/>
                          <a:latin typeface="+mn-lt"/>
                        </a:rPr>
                        <a:t>52%</a:t>
                      </a:r>
                    </a:p>
                  </a:txBody>
                  <a:tcPr marL="9525" marR="9525" marT="9525" marB="0" anchor="ctr">
                    <a:noFill/>
                  </a:tcPr>
                </a:tc>
                <a:extLst>
                  <a:ext uri="{0D108BD9-81ED-4DB2-BD59-A6C34878D82A}">
                    <a16:rowId xmlns:a16="http://schemas.microsoft.com/office/drawing/2014/main" val="2708623426"/>
                  </a:ext>
                </a:extLst>
              </a:tr>
              <a:tr h="238697">
                <a:tc>
                  <a:txBody>
                    <a:bodyPr/>
                    <a:lstStyle/>
                    <a:p>
                      <a:pPr algn="ctr" fontAlgn="b"/>
                      <a:r>
                        <a:rPr lang="en-US" sz="1100" b="0" i="0" u="none" strike="noStrike" dirty="0">
                          <a:solidFill>
                            <a:srgbClr val="000000"/>
                          </a:solidFill>
                          <a:effectLst/>
                          <a:latin typeface="+mn-lt"/>
                        </a:rPr>
                        <a:t>27%</a:t>
                      </a:r>
                    </a:p>
                  </a:txBody>
                  <a:tcPr marL="9525" marR="9525" marT="9525" marB="0" anchor="ctr">
                    <a:noFill/>
                  </a:tcPr>
                </a:tc>
                <a:extLst>
                  <a:ext uri="{0D108BD9-81ED-4DB2-BD59-A6C34878D82A}">
                    <a16:rowId xmlns:a16="http://schemas.microsoft.com/office/drawing/2014/main" val="4109826333"/>
                  </a:ext>
                </a:extLst>
              </a:tr>
              <a:tr h="238697">
                <a:tc>
                  <a:txBody>
                    <a:bodyPr/>
                    <a:lstStyle/>
                    <a:p>
                      <a:pPr algn="ctr" fontAlgn="b"/>
                      <a:r>
                        <a:rPr lang="en-US" sz="1100" b="0" i="0" u="none" strike="noStrike" dirty="0">
                          <a:solidFill>
                            <a:srgbClr val="000000"/>
                          </a:solidFill>
                          <a:effectLst/>
                          <a:latin typeface="+mn-lt"/>
                        </a:rPr>
                        <a:t>23%</a:t>
                      </a:r>
                    </a:p>
                  </a:txBody>
                  <a:tcPr marL="9525" marR="9525" marT="9525" marB="0" anchor="ctr">
                    <a:noFill/>
                  </a:tcPr>
                </a:tc>
                <a:extLst>
                  <a:ext uri="{0D108BD9-81ED-4DB2-BD59-A6C34878D82A}">
                    <a16:rowId xmlns:a16="http://schemas.microsoft.com/office/drawing/2014/main" val="1736495295"/>
                  </a:ext>
                </a:extLst>
              </a:tr>
              <a:tr h="238697">
                <a:tc>
                  <a:txBody>
                    <a:bodyPr/>
                    <a:lstStyle/>
                    <a:p>
                      <a:pPr algn="ctr" fontAlgn="b"/>
                      <a:r>
                        <a:rPr lang="en-US" sz="1100" b="0" i="0" u="none" strike="noStrike" dirty="0">
                          <a:solidFill>
                            <a:srgbClr val="000000"/>
                          </a:solidFill>
                          <a:effectLst/>
                          <a:latin typeface="+mn-lt"/>
                        </a:rPr>
                        <a:t>36%</a:t>
                      </a:r>
                    </a:p>
                  </a:txBody>
                  <a:tcPr marL="9525" marR="9525" marT="9525" marB="0" anchor="ctr">
                    <a:noFill/>
                  </a:tcPr>
                </a:tc>
                <a:extLst>
                  <a:ext uri="{0D108BD9-81ED-4DB2-BD59-A6C34878D82A}">
                    <a16:rowId xmlns:a16="http://schemas.microsoft.com/office/drawing/2014/main" val="3353841322"/>
                  </a:ext>
                </a:extLst>
              </a:tr>
              <a:tr h="238697">
                <a:tc>
                  <a:txBody>
                    <a:bodyPr/>
                    <a:lstStyle/>
                    <a:p>
                      <a:pPr algn="ctr" fontAlgn="b"/>
                      <a:r>
                        <a:rPr lang="en-US" sz="1100" b="0" i="0" u="none" strike="noStrike" dirty="0">
                          <a:solidFill>
                            <a:srgbClr val="000000"/>
                          </a:solidFill>
                          <a:effectLst/>
                          <a:latin typeface="+mn-lt"/>
                        </a:rPr>
                        <a:t>50%</a:t>
                      </a:r>
                    </a:p>
                  </a:txBody>
                  <a:tcPr marL="9525" marR="9525" marT="9525" marB="0" anchor="ctr">
                    <a:noFill/>
                  </a:tcPr>
                </a:tc>
                <a:extLst>
                  <a:ext uri="{0D108BD9-81ED-4DB2-BD59-A6C34878D82A}">
                    <a16:rowId xmlns:a16="http://schemas.microsoft.com/office/drawing/2014/main" val="2731912035"/>
                  </a:ext>
                </a:extLst>
              </a:tr>
              <a:tr h="238697">
                <a:tc>
                  <a:txBody>
                    <a:bodyPr/>
                    <a:lstStyle/>
                    <a:p>
                      <a:pPr algn="ctr" fontAlgn="b"/>
                      <a:r>
                        <a:rPr lang="en-US" sz="1100" b="0" i="0" u="none" strike="noStrike" dirty="0">
                          <a:solidFill>
                            <a:srgbClr val="000000"/>
                          </a:solidFill>
                          <a:effectLst/>
                          <a:latin typeface="+mn-lt"/>
                        </a:rPr>
                        <a:t>53%</a:t>
                      </a:r>
                    </a:p>
                  </a:txBody>
                  <a:tcPr marL="9525" marR="9525" marT="9525" marB="0" anchor="ctr">
                    <a:noFill/>
                  </a:tcPr>
                </a:tc>
                <a:extLst>
                  <a:ext uri="{0D108BD9-81ED-4DB2-BD59-A6C34878D82A}">
                    <a16:rowId xmlns:a16="http://schemas.microsoft.com/office/drawing/2014/main" val="1539466113"/>
                  </a:ext>
                </a:extLst>
              </a:tr>
              <a:tr h="238697">
                <a:tc>
                  <a:txBody>
                    <a:bodyPr/>
                    <a:lstStyle/>
                    <a:p>
                      <a:pPr algn="ctr" fontAlgn="b"/>
                      <a:r>
                        <a:rPr lang="en-US" sz="1100" b="0" i="0" u="none" strike="noStrike" dirty="0">
                          <a:solidFill>
                            <a:srgbClr val="000000"/>
                          </a:solidFill>
                          <a:effectLst/>
                          <a:latin typeface="+mn-lt"/>
                        </a:rPr>
                        <a:t>36%</a:t>
                      </a:r>
                    </a:p>
                  </a:txBody>
                  <a:tcPr marL="9525" marR="9525" marT="9525" marB="0" anchor="ctr">
                    <a:noFill/>
                  </a:tcPr>
                </a:tc>
                <a:extLst>
                  <a:ext uri="{0D108BD9-81ED-4DB2-BD59-A6C34878D82A}">
                    <a16:rowId xmlns:a16="http://schemas.microsoft.com/office/drawing/2014/main" val="1223131449"/>
                  </a:ext>
                </a:extLst>
              </a:tr>
              <a:tr h="238697">
                <a:tc>
                  <a:txBody>
                    <a:bodyPr/>
                    <a:lstStyle/>
                    <a:p>
                      <a:pPr algn="ctr" fontAlgn="b"/>
                      <a:r>
                        <a:rPr lang="en-US" sz="1100" b="0" i="0" u="none" strike="noStrike" dirty="0">
                          <a:solidFill>
                            <a:srgbClr val="000000"/>
                          </a:solidFill>
                          <a:effectLst/>
                          <a:latin typeface="+mn-lt"/>
                        </a:rPr>
                        <a:t>34%</a:t>
                      </a:r>
                    </a:p>
                  </a:txBody>
                  <a:tcPr marL="9525" marR="9525" marT="9525" marB="0" anchor="ctr">
                    <a:noFill/>
                  </a:tcPr>
                </a:tc>
                <a:extLst>
                  <a:ext uri="{0D108BD9-81ED-4DB2-BD59-A6C34878D82A}">
                    <a16:rowId xmlns:a16="http://schemas.microsoft.com/office/drawing/2014/main" val="3390807801"/>
                  </a:ext>
                </a:extLst>
              </a:tr>
              <a:tr h="238697">
                <a:tc>
                  <a:txBody>
                    <a:bodyPr/>
                    <a:lstStyle/>
                    <a:p>
                      <a:pPr algn="ctr" fontAlgn="b"/>
                      <a:r>
                        <a:rPr lang="en-US" sz="1100" b="0" i="0" u="none" strike="noStrike" dirty="0">
                          <a:solidFill>
                            <a:srgbClr val="000000"/>
                          </a:solidFill>
                          <a:effectLst/>
                          <a:latin typeface="+mn-lt"/>
                        </a:rPr>
                        <a:t>38%</a:t>
                      </a:r>
                    </a:p>
                  </a:txBody>
                  <a:tcPr marL="9525" marR="9525" marT="9525" marB="0" anchor="ctr">
                    <a:noFill/>
                  </a:tcPr>
                </a:tc>
                <a:extLst>
                  <a:ext uri="{0D108BD9-81ED-4DB2-BD59-A6C34878D82A}">
                    <a16:rowId xmlns:a16="http://schemas.microsoft.com/office/drawing/2014/main" val="2349664440"/>
                  </a:ext>
                </a:extLst>
              </a:tr>
              <a:tr h="238697">
                <a:tc>
                  <a:txBody>
                    <a:bodyPr/>
                    <a:lstStyle/>
                    <a:p>
                      <a:pPr algn="ctr" fontAlgn="b"/>
                      <a:r>
                        <a:rPr lang="en-US" sz="1100" b="0" i="0" u="none" strike="noStrike" dirty="0">
                          <a:solidFill>
                            <a:srgbClr val="000000"/>
                          </a:solidFill>
                          <a:effectLst/>
                          <a:latin typeface="+mn-lt"/>
                        </a:rPr>
                        <a:t>51%</a:t>
                      </a:r>
                    </a:p>
                  </a:txBody>
                  <a:tcPr marL="9525" marR="9525" marT="9525" marB="0" anchor="ctr">
                    <a:noFill/>
                  </a:tcPr>
                </a:tc>
                <a:extLst>
                  <a:ext uri="{0D108BD9-81ED-4DB2-BD59-A6C34878D82A}">
                    <a16:rowId xmlns:a16="http://schemas.microsoft.com/office/drawing/2014/main" val="1626893906"/>
                  </a:ext>
                </a:extLst>
              </a:tr>
              <a:tr h="238697">
                <a:tc>
                  <a:txBody>
                    <a:bodyPr/>
                    <a:lstStyle/>
                    <a:p>
                      <a:pPr algn="ctr" fontAlgn="b"/>
                      <a:r>
                        <a:rPr lang="en-US" sz="1100" b="0" i="0" u="none" strike="noStrike" dirty="0">
                          <a:solidFill>
                            <a:srgbClr val="000000"/>
                          </a:solidFill>
                          <a:effectLst/>
                          <a:latin typeface="+mn-lt"/>
                        </a:rPr>
                        <a:t>37%</a:t>
                      </a:r>
                    </a:p>
                  </a:txBody>
                  <a:tcPr marL="9525" marR="9525" marT="9525" marB="0" anchor="ctr">
                    <a:noFill/>
                  </a:tcPr>
                </a:tc>
                <a:extLst>
                  <a:ext uri="{0D108BD9-81ED-4DB2-BD59-A6C34878D82A}">
                    <a16:rowId xmlns:a16="http://schemas.microsoft.com/office/drawing/2014/main" val="3607645881"/>
                  </a:ext>
                </a:extLst>
              </a:tr>
              <a:tr h="238697">
                <a:tc>
                  <a:txBody>
                    <a:bodyPr/>
                    <a:lstStyle/>
                    <a:p>
                      <a:pPr algn="ctr" fontAlgn="b"/>
                      <a:r>
                        <a:rPr lang="en-US" sz="1100" b="0" i="0" u="none" strike="noStrike" dirty="0">
                          <a:solidFill>
                            <a:srgbClr val="000000"/>
                          </a:solidFill>
                          <a:effectLst/>
                          <a:latin typeface="+mn-lt"/>
                        </a:rPr>
                        <a:t>39%</a:t>
                      </a:r>
                    </a:p>
                  </a:txBody>
                  <a:tcPr marL="9525" marR="9525" marT="9525" marB="0" anchor="ctr">
                    <a:noFill/>
                  </a:tcPr>
                </a:tc>
                <a:extLst>
                  <a:ext uri="{0D108BD9-81ED-4DB2-BD59-A6C34878D82A}">
                    <a16:rowId xmlns:a16="http://schemas.microsoft.com/office/drawing/2014/main" val="2192441143"/>
                  </a:ext>
                </a:extLst>
              </a:tr>
              <a:tr h="238697">
                <a:tc>
                  <a:txBody>
                    <a:bodyPr/>
                    <a:lstStyle/>
                    <a:p>
                      <a:pPr algn="ctr" fontAlgn="b"/>
                      <a:r>
                        <a:rPr lang="en-US" sz="1100" b="0" i="0" u="none" strike="noStrike" dirty="0">
                          <a:solidFill>
                            <a:srgbClr val="000000"/>
                          </a:solidFill>
                          <a:effectLst/>
                          <a:latin typeface="+mn-lt"/>
                        </a:rPr>
                        <a:t>51%</a:t>
                      </a:r>
                    </a:p>
                  </a:txBody>
                  <a:tcPr marL="9525" marR="9525" marT="9525" marB="0" anchor="ctr">
                    <a:noFill/>
                  </a:tcPr>
                </a:tc>
                <a:extLst>
                  <a:ext uri="{0D108BD9-81ED-4DB2-BD59-A6C34878D82A}">
                    <a16:rowId xmlns:a16="http://schemas.microsoft.com/office/drawing/2014/main" val="2220196650"/>
                  </a:ext>
                </a:extLst>
              </a:tr>
            </a:tbl>
          </a:graphicData>
        </a:graphic>
      </p:graphicFrame>
      <p:sp>
        <p:nvSpPr>
          <p:cNvPr id="222" name="TextBox 221">
            <a:extLst>
              <a:ext uri="{FF2B5EF4-FFF2-40B4-BE49-F238E27FC236}">
                <a16:creationId xmlns:a16="http://schemas.microsoft.com/office/drawing/2014/main" id="{6177965D-55BB-AAA0-9F11-921FBA0B4B14}"/>
              </a:ext>
            </a:extLst>
          </p:cNvPr>
          <p:cNvSpPr txBox="1"/>
          <p:nvPr/>
        </p:nvSpPr>
        <p:spPr>
          <a:xfrm>
            <a:off x="10958544" y="2147074"/>
            <a:ext cx="769177" cy="578578"/>
          </a:xfrm>
          <a:prstGeom prst="rect">
            <a:avLst/>
          </a:prstGeom>
        </p:spPr>
        <p:txBody>
          <a:bodyPr vert="horz" wrap="square" lIns="0" tIns="0" rIns="0" bIns="0" rtlCol="0" anchor="ctr" anchorCtr="0">
            <a:noAutofit/>
          </a:bodyPr>
          <a:lstStyle/>
          <a:p>
            <a:pPr algn="ctr"/>
            <a:r>
              <a:rPr lang="en-US" sz="1200" b="1" i="1" baseline="0" dirty="0"/>
              <a:t>Total Likely</a:t>
            </a:r>
          </a:p>
        </p:txBody>
      </p:sp>
      <p:sp>
        <p:nvSpPr>
          <p:cNvPr id="223" name="pt193">
            <a:extLst>
              <a:ext uri="{FF2B5EF4-FFF2-40B4-BE49-F238E27FC236}">
                <a16:creationId xmlns:a16="http://schemas.microsoft.com/office/drawing/2014/main" id="{5110677C-AD79-1409-F5A3-E8677549F6C8}"/>
              </a:ext>
            </a:extLst>
          </p:cNvPr>
          <p:cNvSpPr/>
          <p:nvPr/>
        </p:nvSpPr>
        <p:spPr>
          <a:xfrm>
            <a:off x="3194512" y="2256207"/>
            <a:ext cx="182880" cy="182880"/>
          </a:xfrm>
          <a:prstGeom prst="ellipse">
            <a:avLst/>
          </a:prstGeom>
          <a:solidFill>
            <a:srgbClr val="036061">
              <a:alpha val="100000"/>
            </a:srgbClr>
          </a:solidFill>
          <a:ln w="9000" cap="rnd">
            <a:solidFill>
              <a:srgbClr val="036061">
                <a:alpha val="100000"/>
              </a:srgbClr>
            </a:solidFill>
            <a:prstDash val="solid"/>
            <a:round/>
          </a:ln>
        </p:spPr>
        <p:txBody>
          <a:bodyPr/>
          <a:lstStyle/>
          <a:p>
            <a:endParaRPr dirty="0"/>
          </a:p>
        </p:txBody>
      </p:sp>
      <p:sp>
        <p:nvSpPr>
          <p:cNvPr id="224" name="pt195">
            <a:extLst>
              <a:ext uri="{FF2B5EF4-FFF2-40B4-BE49-F238E27FC236}">
                <a16:creationId xmlns:a16="http://schemas.microsoft.com/office/drawing/2014/main" id="{679D0B54-DC84-466B-357A-2013EDFAC77F}"/>
              </a:ext>
            </a:extLst>
          </p:cNvPr>
          <p:cNvSpPr/>
          <p:nvPr/>
        </p:nvSpPr>
        <p:spPr>
          <a:xfrm>
            <a:off x="4270531" y="2256207"/>
            <a:ext cx="182880" cy="182880"/>
          </a:xfrm>
          <a:prstGeom prst="ellipse">
            <a:avLst/>
          </a:prstGeom>
          <a:solidFill>
            <a:srgbClr val="0DD6CC">
              <a:alpha val="100000"/>
            </a:srgbClr>
          </a:solidFill>
          <a:ln w="9000" cap="rnd">
            <a:solidFill>
              <a:srgbClr val="0DD6CC">
                <a:alpha val="100000"/>
              </a:srgbClr>
            </a:solidFill>
            <a:prstDash val="solid"/>
            <a:round/>
          </a:ln>
        </p:spPr>
        <p:txBody>
          <a:bodyPr/>
          <a:lstStyle/>
          <a:p>
            <a:endParaRPr dirty="0"/>
          </a:p>
        </p:txBody>
      </p:sp>
      <p:sp>
        <p:nvSpPr>
          <p:cNvPr id="225" name="pt197">
            <a:extLst>
              <a:ext uri="{FF2B5EF4-FFF2-40B4-BE49-F238E27FC236}">
                <a16:creationId xmlns:a16="http://schemas.microsoft.com/office/drawing/2014/main" id="{202C28DE-92BA-626C-1DF9-36E0A7713BE4}"/>
              </a:ext>
            </a:extLst>
          </p:cNvPr>
          <p:cNvSpPr/>
          <p:nvPr/>
        </p:nvSpPr>
        <p:spPr>
          <a:xfrm>
            <a:off x="5668444" y="2256207"/>
            <a:ext cx="182880" cy="182880"/>
          </a:xfrm>
          <a:prstGeom prst="ellipse">
            <a:avLst/>
          </a:prstGeom>
          <a:solidFill>
            <a:srgbClr val="CACACA">
              <a:alpha val="100000"/>
            </a:srgbClr>
          </a:solidFill>
          <a:ln w="9000" cap="rnd">
            <a:solidFill>
              <a:srgbClr val="CACACA">
                <a:alpha val="100000"/>
              </a:srgbClr>
            </a:solidFill>
            <a:prstDash val="solid"/>
            <a:round/>
          </a:ln>
        </p:spPr>
        <p:txBody>
          <a:bodyPr/>
          <a:lstStyle/>
          <a:p>
            <a:endParaRPr dirty="0"/>
          </a:p>
        </p:txBody>
      </p:sp>
      <p:sp>
        <p:nvSpPr>
          <p:cNvPr id="226" name="pt199">
            <a:extLst>
              <a:ext uri="{FF2B5EF4-FFF2-40B4-BE49-F238E27FC236}">
                <a16:creationId xmlns:a16="http://schemas.microsoft.com/office/drawing/2014/main" id="{4C64B955-5BC4-D5D9-CA9B-95A4C1D44F44}"/>
              </a:ext>
            </a:extLst>
          </p:cNvPr>
          <p:cNvSpPr/>
          <p:nvPr/>
        </p:nvSpPr>
        <p:spPr>
          <a:xfrm>
            <a:off x="7398024" y="2256207"/>
            <a:ext cx="182880" cy="182880"/>
          </a:xfrm>
          <a:prstGeom prst="ellipse">
            <a:avLst/>
          </a:prstGeom>
          <a:solidFill>
            <a:srgbClr val="E83237">
              <a:alpha val="100000"/>
            </a:srgbClr>
          </a:solidFill>
          <a:ln w="9000" cap="rnd">
            <a:solidFill>
              <a:srgbClr val="E83237">
                <a:alpha val="100000"/>
              </a:srgbClr>
            </a:solidFill>
            <a:prstDash val="solid"/>
            <a:round/>
          </a:ln>
        </p:spPr>
        <p:txBody>
          <a:bodyPr/>
          <a:lstStyle/>
          <a:p>
            <a:endParaRPr dirty="0"/>
          </a:p>
        </p:txBody>
      </p:sp>
      <p:sp>
        <p:nvSpPr>
          <p:cNvPr id="227" name="pt201">
            <a:extLst>
              <a:ext uri="{FF2B5EF4-FFF2-40B4-BE49-F238E27FC236}">
                <a16:creationId xmlns:a16="http://schemas.microsoft.com/office/drawing/2014/main" id="{A4545256-7FE7-4045-040E-ED160430CB41}"/>
              </a:ext>
            </a:extLst>
          </p:cNvPr>
          <p:cNvSpPr/>
          <p:nvPr/>
        </p:nvSpPr>
        <p:spPr>
          <a:xfrm>
            <a:off x="8930100" y="2256207"/>
            <a:ext cx="182880" cy="182880"/>
          </a:xfrm>
          <a:prstGeom prst="ellipse">
            <a:avLst/>
          </a:prstGeom>
          <a:solidFill>
            <a:srgbClr val="7F0E11">
              <a:alpha val="100000"/>
            </a:srgbClr>
          </a:solidFill>
          <a:ln w="9000" cap="rnd">
            <a:solidFill>
              <a:srgbClr val="7F0E11">
                <a:alpha val="100000"/>
              </a:srgbClr>
            </a:solidFill>
            <a:prstDash val="solid"/>
            <a:round/>
          </a:ln>
        </p:spPr>
        <p:txBody>
          <a:bodyPr/>
          <a:lstStyle/>
          <a:p>
            <a:endParaRPr dirty="0"/>
          </a:p>
        </p:txBody>
      </p:sp>
      <p:sp>
        <p:nvSpPr>
          <p:cNvPr id="228" name="tx202">
            <a:extLst>
              <a:ext uri="{FF2B5EF4-FFF2-40B4-BE49-F238E27FC236}">
                <a16:creationId xmlns:a16="http://schemas.microsoft.com/office/drawing/2014/main" id="{59A1CC60-5CEE-77B0-DA2A-7AF68E3D6764}"/>
              </a:ext>
            </a:extLst>
          </p:cNvPr>
          <p:cNvSpPr/>
          <p:nvPr/>
        </p:nvSpPr>
        <p:spPr>
          <a:xfrm>
            <a:off x="3446082" y="2305807"/>
            <a:ext cx="717384" cy="11425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Very likely     </a:t>
            </a:r>
          </a:p>
        </p:txBody>
      </p:sp>
      <p:sp>
        <p:nvSpPr>
          <p:cNvPr id="229" name="tx203">
            <a:extLst>
              <a:ext uri="{FF2B5EF4-FFF2-40B4-BE49-F238E27FC236}">
                <a16:creationId xmlns:a16="http://schemas.microsoft.com/office/drawing/2014/main" id="{E04AD6DC-7318-2B22-7583-0665FF4AA45D}"/>
              </a:ext>
            </a:extLst>
          </p:cNvPr>
          <p:cNvSpPr/>
          <p:nvPr/>
        </p:nvSpPr>
        <p:spPr>
          <a:xfrm>
            <a:off x="4522101" y="2303635"/>
            <a:ext cx="1039279" cy="11642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Somewhat likely     </a:t>
            </a:r>
          </a:p>
        </p:txBody>
      </p:sp>
      <p:sp>
        <p:nvSpPr>
          <p:cNvPr id="230" name="tx204">
            <a:extLst>
              <a:ext uri="{FF2B5EF4-FFF2-40B4-BE49-F238E27FC236}">
                <a16:creationId xmlns:a16="http://schemas.microsoft.com/office/drawing/2014/main" id="{F0B8F992-F027-2E93-6AF4-17FE35040B54}"/>
              </a:ext>
            </a:extLst>
          </p:cNvPr>
          <p:cNvSpPr/>
          <p:nvPr/>
        </p:nvSpPr>
        <p:spPr>
          <a:xfrm>
            <a:off x="5920014" y="2305807"/>
            <a:ext cx="1370945" cy="11425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Don't know/No opinion     </a:t>
            </a:r>
          </a:p>
        </p:txBody>
      </p:sp>
      <p:sp>
        <p:nvSpPr>
          <p:cNvPr id="231" name="tx205">
            <a:extLst>
              <a:ext uri="{FF2B5EF4-FFF2-40B4-BE49-F238E27FC236}">
                <a16:creationId xmlns:a16="http://schemas.microsoft.com/office/drawing/2014/main" id="{B1BB2DCD-7FD7-0B5B-122B-71B535D2CA11}"/>
              </a:ext>
            </a:extLst>
          </p:cNvPr>
          <p:cNvSpPr/>
          <p:nvPr/>
        </p:nvSpPr>
        <p:spPr>
          <a:xfrm>
            <a:off x="7649594" y="2303635"/>
            <a:ext cx="1173441" cy="11642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Somewhat unlikely     </a:t>
            </a:r>
          </a:p>
        </p:txBody>
      </p:sp>
      <p:sp>
        <p:nvSpPr>
          <p:cNvPr id="232" name="tx206">
            <a:extLst>
              <a:ext uri="{FF2B5EF4-FFF2-40B4-BE49-F238E27FC236}">
                <a16:creationId xmlns:a16="http://schemas.microsoft.com/office/drawing/2014/main" id="{A214A385-10F1-B360-2426-99A04C09BA18}"/>
              </a:ext>
            </a:extLst>
          </p:cNvPr>
          <p:cNvSpPr/>
          <p:nvPr/>
        </p:nvSpPr>
        <p:spPr>
          <a:xfrm>
            <a:off x="9181670" y="2305807"/>
            <a:ext cx="851547" cy="11425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Very unlikely     </a:t>
            </a:r>
          </a:p>
        </p:txBody>
      </p:sp>
      <p:grpSp>
        <p:nvGrpSpPr>
          <p:cNvPr id="233" name="Group 232">
            <a:extLst>
              <a:ext uri="{FF2B5EF4-FFF2-40B4-BE49-F238E27FC236}">
                <a16:creationId xmlns:a16="http://schemas.microsoft.com/office/drawing/2014/main" id="{0FD1D529-8053-B5FA-0937-064AB3F78785}"/>
              </a:ext>
            </a:extLst>
          </p:cNvPr>
          <p:cNvGrpSpPr/>
          <p:nvPr/>
        </p:nvGrpSpPr>
        <p:grpSpPr>
          <a:xfrm>
            <a:off x="2083001" y="2725652"/>
            <a:ext cx="8973531" cy="3951300"/>
            <a:chOff x="2559902" y="2659410"/>
            <a:chExt cx="8303059" cy="3685856"/>
          </a:xfrm>
        </p:grpSpPr>
        <p:sp>
          <p:nvSpPr>
            <p:cNvPr id="234" name="rc4">
              <a:extLst>
                <a:ext uri="{FF2B5EF4-FFF2-40B4-BE49-F238E27FC236}">
                  <a16:creationId xmlns:a16="http://schemas.microsoft.com/office/drawing/2014/main" id="{DADEDED8-3DA2-0154-0FA9-16156C53EF58}"/>
                </a:ext>
              </a:extLst>
            </p:cNvPr>
            <p:cNvSpPr/>
            <p:nvPr/>
          </p:nvSpPr>
          <p:spPr>
            <a:xfrm>
              <a:off x="2559902" y="2659410"/>
              <a:ext cx="1382575" cy="143892"/>
            </a:xfrm>
            <a:prstGeom prst="rect">
              <a:avLst/>
            </a:prstGeom>
            <a:solidFill>
              <a:srgbClr val="036061">
                <a:alpha val="100000"/>
              </a:srgbClr>
            </a:solidFill>
          </p:spPr>
          <p:txBody>
            <a:bodyPr/>
            <a:lstStyle/>
            <a:p>
              <a:endParaRPr dirty="0"/>
            </a:p>
          </p:txBody>
        </p:sp>
        <p:sp>
          <p:nvSpPr>
            <p:cNvPr id="235" name="rc5">
              <a:extLst>
                <a:ext uri="{FF2B5EF4-FFF2-40B4-BE49-F238E27FC236}">
                  <a16:creationId xmlns:a16="http://schemas.microsoft.com/office/drawing/2014/main" id="{8E6A8872-8E25-A58F-11E9-01493F5B0D63}"/>
                </a:ext>
              </a:extLst>
            </p:cNvPr>
            <p:cNvSpPr/>
            <p:nvPr/>
          </p:nvSpPr>
          <p:spPr>
            <a:xfrm>
              <a:off x="3942477" y="2659410"/>
              <a:ext cx="1853493" cy="143892"/>
            </a:xfrm>
            <a:prstGeom prst="rect">
              <a:avLst/>
            </a:prstGeom>
            <a:solidFill>
              <a:srgbClr val="0DD6CC">
                <a:alpha val="100000"/>
              </a:srgbClr>
            </a:solidFill>
          </p:spPr>
          <p:txBody>
            <a:bodyPr/>
            <a:lstStyle/>
            <a:p>
              <a:endParaRPr dirty="0"/>
            </a:p>
          </p:txBody>
        </p:sp>
        <p:sp>
          <p:nvSpPr>
            <p:cNvPr id="236" name="rc6">
              <a:extLst>
                <a:ext uri="{FF2B5EF4-FFF2-40B4-BE49-F238E27FC236}">
                  <a16:creationId xmlns:a16="http://schemas.microsoft.com/office/drawing/2014/main" id="{418080DF-A5BC-655F-314F-6FC963D53E81}"/>
                </a:ext>
              </a:extLst>
            </p:cNvPr>
            <p:cNvSpPr/>
            <p:nvPr/>
          </p:nvSpPr>
          <p:spPr>
            <a:xfrm>
              <a:off x="6674732" y="2659410"/>
              <a:ext cx="1338170" cy="143892"/>
            </a:xfrm>
            <a:prstGeom prst="rect">
              <a:avLst/>
            </a:prstGeom>
            <a:solidFill>
              <a:srgbClr val="E83237">
                <a:alpha val="100000"/>
              </a:srgbClr>
            </a:solidFill>
          </p:spPr>
          <p:txBody>
            <a:bodyPr/>
            <a:lstStyle/>
            <a:p>
              <a:endParaRPr dirty="0"/>
            </a:p>
          </p:txBody>
        </p:sp>
        <p:sp>
          <p:nvSpPr>
            <p:cNvPr id="237" name="rc7">
              <a:extLst>
                <a:ext uri="{FF2B5EF4-FFF2-40B4-BE49-F238E27FC236}">
                  <a16:creationId xmlns:a16="http://schemas.microsoft.com/office/drawing/2014/main" id="{84E032A3-CB0E-D909-F575-204A6899D6A2}"/>
                </a:ext>
              </a:extLst>
            </p:cNvPr>
            <p:cNvSpPr/>
            <p:nvPr/>
          </p:nvSpPr>
          <p:spPr>
            <a:xfrm>
              <a:off x="8012903" y="2659410"/>
              <a:ext cx="2850058" cy="143892"/>
            </a:xfrm>
            <a:prstGeom prst="rect">
              <a:avLst/>
            </a:prstGeom>
            <a:solidFill>
              <a:srgbClr val="7F0E11">
                <a:alpha val="100000"/>
              </a:srgbClr>
            </a:solidFill>
          </p:spPr>
          <p:txBody>
            <a:bodyPr/>
            <a:lstStyle/>
            <a:p>
              <a:endParaRPr dirty="0"/>
            </a:p>
          </p:txBody>
        </p:sp>
        <p:sp>
          <p:nvSpPr>
            <p:cNvPr id="238" name="rc8">
              <a:extLst>
                <a:ext uri="{FF2B5EF4-FFF2-40B4-BE49-F238E27FC236}">
                  <a16:creationId xmlns:a16="http://schemas.microsoft.com/office/drawing/2014/main" id="{08BCD5D6-E729-21DD-DFE3-5767325FE630}"/>
                </a:ext>
              </a:extLst>
            </p:cNvPr>
            <p:cNvSpPr/>
            <p:nvPr/>
          </p:nvSpPr>
          <p:spPr>
            <a:xfrm>
              <a:off x="5795971" y="2659410"/>
              <a:ext cx="878761" cy="143892"/>
            </a:xfrm>
            <a:prstGeom prst="rect">
              <a:avLst/>
            </a:prstGeom>
            <a:solidFill>
              <a:srgbClr val="CACACA">
                <a:alpha val="100000"/>
              </a:srgbClr>
            </a:solidFill>
          </p:spPr>
          <p:txBody>
            <a:bodyPr/>
            <a:lstStyle/>
            <a:p>
              <a:endParaRPr dirty="0"/>
            </a:p>
          </p:txBody>
        </p:sp>
        <p:sp>
          <p:nvSpPr>
            <p:cNvPr id="239" name="rc9">
              <a:extLst>
                <a:ext uri="{FF2B5EF4-FFF2-40B4-BE49-F238E27FC236}">
                  <a16:creationId xmlns:a16="http://schemas.microsoft.com/office/drawing/2014/main" id="{10AA75B8-8682-DF68-2077-03ED7CDD650B}"/>
                </a:ext>
              </a:extLst>
            </p:cNvPr>
            <p:cNvSpPr/>
            <p:nvPr/>
          </p:nvSpPr>
          <p:spPr>
            <a:xfrm>
              <a:off x="2559902" y="2880783"/>
              <a:ext cx="1866061" cy="143892"/>
            </a:xfrm>
            <a:prstGeom prst="rect">
              <a:avLst/>
            </a:prstGeom>
            <a:solidFill>
              <a:srgbClr val="036061">
                <a:alpha val="100000"/>
              </a:srgbClr>
            </a:solidFill>
          </p:spPr>
          <p:txBody>
            <a:bodyPr/>
            <a:lstStyle/>
            <a:p>
              <a:endParaRPr dirty="0"/>
            </a:p>
          </p:txBody>
        </p:sp>
        <p:sp>
          <p:nvSpPr>
            <p:cNvPr id="240" name="rc10">
              <a:extLst>
                <a:ext uri="{FF2B5EF4-FFF2-40B4-BE49-F238E27FC236}">
                  <a16:creationId xmlns:a16="http://schemas.microsoft.com/office/drawing/2014/main" id="{12DAF035-E4BA-B6F8-E118-74C9930B7BC6}"/>
                </a:ext>
              </a:extLst>
            </p:cNvPr>
            <p:cNvSpPr/>
            <p:nvPr/>
          </p:nvSpPr>
          <p:spPr>
            <a:xfrm>
              <a:off x="4425963" y="2880783"/>
              <a:ext cx="1889465" cy="143892"/>
            </a:xfrm>
            <a:prstGeom prst="rect">
              <a:avLst/>
            </a:prstGeom>
            <a:solidFill>
              <a:srgbClr val="0DD6CC">
                <a:alpha val="100000"/>
              </a:srgbClr>
            </a:solidFill>
          </p:spPr>
          <p:txBody>
            <a:bodyPr/>
            <a:lstStyle/>
            <a:p>
              <a:endParaRPr dirty="0"/>
            </a:p>
          </p:txBody>
        </p:sp>
        <p:sp>
          <p:nvSpPr>
            <p:cNvPr id="241" name="rc11">
              <a:extLst>
                <a:ext uri="{FF2B5EF4-FFF2-40B4-BE49-F238E27FC236}">
                  <a16:creationId xmlns:a16="http://schemas.microsoft.com/office/drawing/2014/main" id="{30598CFC-EF20-B0D0-7A0C-09141315E146}"/>
                </a:ext>
              </a:extLst>
            </p:cNvPr>
            <p:cNvSpPr/>
            <p:nvPr/>
          </p:nvSpPr>
          <p:spPr>
            <a:xfrm>
              <a:off x="7063038" y="2880783"/>
              <a:ext cx="1225726" cy="143892"/>
            </a:xfrm>
            <a:prstGeom prst="rect">
              <a:avLst/>
            </a:prstGeom>
            <a:solidFill>
              <a:srgbClr val="E83237">
                <a:alpha val="100000"/>
              </a:srgbClr>
            </a:solidFill>
          </p:spPr>
          <p:txBody>
            <a:bodyPr/>
            <a:lstStyle/>
            <a:p>
              <a:endParaRPr dirty="0"/>
            </a:p>
          </p:txBody>
        </p:sp>
        <p:sp>
          <p:nvSpPr>
            <p:cNvPr id="242" name="rc12">
              <a:extLst>
                <a:ext uri="{FF2B5EF4-FFF2-40B4-BE49-F238E27FC236}">
                  <a16:creationId xmlns:a16="http://schemas.microsoft.com/office/drawing/2014/main" id="{9A5DE66E-A495-4C17-3F3D-4F2A29503B8B}"/>
                </a:ext>
              </a:extLst>
            </p:cNvPr>
            <p:cNvSpPr/>
            <p:nvPr/>
          </p:nvSpPr>
          <p:spPr>
            <a:xfrm>
              <a:off x="8288765" y="2880783"/>
              <a:ext cx="2574196" cy="143892"/>
            </a:xfrm>
            <a:prstGeom prst="rect">
              <a:avLst/>
            </a:prstGeom>
            <a:solidFill>
              <a:srgbClr val="7F0E11">
                <a:alpha val="100000"/>
              </a:srgbClr>
            </a:solidFill>
          </p:spPr>
          <p:txBody>
            <a:bodyPr/>
            <a:lstStyle/>
            <a:p>
              <a:endParaRPr dirty="0"/>
            </a:p>
          </p:txBody>
        </p:sp>
        <p:sp>
          <p:nvSpPr>
            <p:cNvPr id="243" name="rc13">
              <a:extLst>
                <a:ext uri="{FF2B5EF4-FFF2-40B4-BE49-F238E27FC236}">
                  <a16:creationId xmlns:a16="http://schemas.microsoft.com/office/drawing/2014/main" id="{74C8BEB5-71D1-1C5D-FD77-759A258F75FE}"/>
                </a:ext>
              </a:extLst>
            </p:cNvPr>
            <p:cNvSpPr/>
            <p:nvPr/>
          </p:nvSpPr>
          <p:spPr>
            <a:xfrm>
              <a:off x="6315428" y="2880783"/>
              <a:ext cx="747609" cy="143892"/>
            </a:xfrm>
            <a:prstGeom prst="rect">
              <a:avLst/>
            </a:prstGeom>
            <a:solidFill>
              <a:srgbClr val="CACACA">
                <a:alpha val="100000"/>
              </a:srgbClr>
            </a:solidFill>
          </p:spPr>
          <p:txBody>
            <a:bodyPr/>
            <a:lstStyle/>
            <a:p>
              <a:endParaRPr dirty="0"/>
            </a:p>
          </p:txBody>
        </p:sp>
        <p:sp>
          <p:nvSpPr>
            <p:cNvPr id="244" name="rc14">
              <a:extLst>
                <a:ext uri="{FF2B5EF4-FFF2-40B4-BE49-F238E27FC236}">
                  <a16:creationId xmlns:a16="http://schemas.microsoft.com/office/drawing/2014/main" id="{E0373224-D8A3-676F-161F-620EFF4EC6DD}"/>
                </a:ext>
              </a:extLst>
            </p:cNvPr>
            <p:cNvSpPr/>
            <p:nvPr/>
          </p:nvSpPr>
          <p:spPr>
            <a:xfrm>
              <a:off x="2559902" y="3102156"/>
              <a:ext cx="912343" cy="143892"/>
            </a:xfrm>
            <a:prstGeom prst="rect">
              <a:avLst/>
            </a:prstGeom>
            <a:solidFill>
              <a:srgbClr val="036061">
                <a:alpha val="100000"/>
              </a:srgbClr>
            </a:solidFill>
          </p:spPr>
          <p:txBody>
            <a:bodyPr/>
            <a:lstStyle/>
            <a:p>
              <a:endParaRPr dirty="0"/>
            </a:p>
          </p:txBody>
        </p:sp>
        <p:sp>
          <p:nvSpPr>
            <p:cNvPr id="245" name="rc15">
              <a:extLst>
                <a:ext uri="{FF2B5EF4-FFF2-40B4-BE49-F238E27FC236}">
                  <a16:creationId xmlns:a16="http://schemas.microsoft.com/office/drawing/2014/main" id="{7B4AAAFE-EB4D-4330-1320-E6B2FAFA2BEF}"/>
                </a:ext>
              </a:extLst>
            </p:cNvPr>
            <p:cNvSpPr/>
            <p:nvPr/>
          </p:nvSpPr>
          <p:spPr>
            <a:xfrm>
              <a:off x="3472245" y="3102156"/>
              <a:ext cx="1823902" cy="143892"/>
            </a:xfrm>
            <a:prstGeom prst="rect">
              <a:avLst/>
            </a:prstGeom>
            <a:solidFill>
              <a:srgbClr val="0DD6CC">
                <a:alpha val="100000"/>
              </a:srgbClr>
            </a:solidFill>
          </p:spPr>
          <p:txBody>
            <a:bodyPr/>
            <a:lstStyle/>
            <a:p>
              <a:endParaRPr dirty="0"/>
            </a:p>
          </p:txBody>
        </p:sp>
        <p:sp>
          <p:nvSpPr>
            <p:cNvPr id="246" name="rc16">
              <a:extLst>
                <a:ext uri="{FF2B5EF4-FFF2-40B4-BE49-F238E27FC236}">
                  <a16:creationId xmlns:a16="http://schemas.microsoft.com/office/drawing/2014/main" id="{C9F2DD7A-9379-1D57-74AB-C1CD862F8889}"/>
                </a:ext>
              </a:extLst>
            </p:cNvPr>
            <p:cNvSpPr/>
            <p:nvPr/>
          </p:nvSpPr>
          <p:spPr>
            <a:xfrm>
              <a:off x="6310756" y="3102156"/>
              <a:ext cx="1452395" cy="143892"/>
            </a:xfrm>
            <a:prstGeom prst="rect">
              <a:avLst/>
            </a:prstGeom>
            <a:solidFill>
              <a:srgbClr val="E83237">
                <a:alpha val="100000"/>
              </a:srgbClr>
            </a:solidFill>
          </p:spPr>
          <p:txBody>
            <a:bodyPr/>
            <a:lstStyle/>
            <a:p>
              <a:endParaRPr dirty="0"/>
            </a:p>
          </p:txBody>
        </p:sp>
        <p:sp>
          <p:nvSpPr>
            <p:cNvPr id="247" name="rc17">
              <a:extLst>
                <a:ext uri="{FF2B5EF4-FFF2-40B4-BE49-F238E27FC236}">
                  <a16:creationId xmlns:a16="http://schemas.microsoft.com/office/drawing/2014/main" id="{F1EB665B-9512-C21A-3D92-2AE1D6E577BF}"/>
                </a:ext>
              </a:extLst>
            </p:cNvPr>
            <p:cNvSpPr/>
            <p:nvPr/>
          </p:nvSpPr>
          <p:spPr>
            <a:xfrm>
              <a:off x="7763151" y="3102156"/>
              <a:ext cx="3099810" cy="143892"/>
            </a:xfrm>
            <a:prstGeom prst="rect">
              <a:avLst/>
            </a:prstGeom>
            <a:solidFill>
              <a:srgbClr val="7F0E11">
                <a:alpha val="100000"/>
              </a:srgbClr>
            </a:solidFill>
          </p:spPr>
          <p:txBody>
            <a:bodyPr/>
            <a:lstStyle/>
            <a:p>
              <a:endParaRPr dirty="0"/>
            </a:p>
          </p:txBody>
        </p:sp>
        <p:sp>
          <p:nvSpPr>
            <p:cNvPr id="248" name="rc18">
              <a:extLst>
                <a:ext uri="{FF2B5EF4-FFF2-40B4-BE49-F238E27FC236}">
                  <a16:creationId xmlns:a16="http://schemas.microsoft.com/office/drawing/2014/main" id="{05BEA740-0882-F905-F3B3-57B618DA98AF}"/>
                </a:ext>
              </a:extLst>
            </p:cNvPr>
            <p:cNvSpPr/>
            <p:nvPr/>
          </p:nvSpPr>
          <p:spPr>
            <a:xfrm>
              <a:off x="5296147" y="3102156"/>
              <a:ext cx="1014608" cy="143892"/>
            </a:xfrm>
            <a:prstGeom prst="rect">
              <a:avLst/>
            </a:prstGeom>
            <a:solidFill>
              <a:srgbClr val="CACACA">
                <a:alpha val="100000"/>
              </a:srgbClr>
            </a:solidFill>
          </p:spPr>
          <p:txBody>
            <a:bodyPr/>
            <a:lstStyle/>
            <a:p>
              <a:endParaRPr dirty="0"/>
            </a:p>
          </p:txBody>
        </p:sp>
        <p:sp>
          <p:nvSpPr>
            <p:cNvPr id="249" name="rc19">
              <a:extLst>
                <a:ext uri="{FF2B5EF4-FFF2-40B4-BE49-F238E27FC236}">
                  <a16:creationId xmlns:a16="http://schemas.microsoft.com/office/drawing/2014/main" id="{E04E64E4-C973-D59F-0A6A-FBD6A457D09E}"/>
                </a:ext>
              </a:extLst>
            </p:cNvPr>
            <p:cNvSpPr/>
            <p:nvPr/>
          </p:nvSpPr>
          <p:spPr>
            <a:xfrm>
              <a:off x="2559902" y="3323528"/>
              <a:ext cx="1237116" cy="143892"/>
            </a:xfrm>
            <a:prstGeom prst="rect">
              <a:avLst/>
            </a:prstGeom>
            <a:solidFill>
              <a:srgbClr val="036061">
                <a:alpha val="100000"/>
              </a:srgbClr>
            </a:solidFill>
          </p:spPr>
          <p:txBody>
            <a:bodyPr/>
            <a:lstStyle/>
            <a:p>
              <a:endParaRPr dirty="0"/>
            </a:p>
          </p:txBody>
        </p:sp>
        <p:sp>
          <p:nvSpPr>
            <p:cNvPr id="250" name="rc20">
              <a:extLst>
                <a:ext uri="{FF2B5EF4-FFF2-40B4-BE49-F238E27FC236}">
                  <a16:creationId xmlns:a16="http://schemas.microsoft.com/office/drawing/2014/main" id="{04FC22A9-352A-F36E-3B40-E0BE0AFA7520}"/>
                </a:ext>
              </a:extLst>
            </p:cNvPr>
            <p:cNvSpPr/>
            <p:nvPr/>
          </p:nvSpPr>
          <p:spPr>
            <a:xfrm>
              <a:off x="3797018" y="3323528"/>
              <a:ext cx="2427245" cy="143892"/>
            </a:xfrm>
            <a:prstGeom prst="rect">
              <a:avLst/>
            </a:prstGeom>
            <a:solidFill>
              <a:srgbClr val="0DD6CC">
                <a:alpha val="100000"/>
              </a:srgbClr>
            </a:solidFill>
          </p:spPr>
          <p:txBody>
            <a:bodyPr/>
            <a:lstStyle/>
            <a:p>
              <a:endParaRPr dirty="0"/>
            </a:p>
          </p:txBody>
        </p:sp>
        <p:sp>
          <p:nvSpPr>
            <p:cNvPr id="251" name="rc21">
              <a:extLst>
                <a:ext uri="{FF2B5EF4-FFF2-40B4-BE49-F238E27FC236}">
                  <a16:creationId xmlns:a16="http://schemas.microsoft.com/office/drawing/2014/main" id="{AAAB0194-9617-BFF3-814C-902FD0852FA0}"/>
                </a:ext>
              </a:extLst>
            </p:cNvPr>
            <p:cNvSpPr/>
            <p:nvPr/>
          </p:nvSpPr>
          <p:spPr>
            <a:xfrm>
              <a:off x="7132904" y="3323528"/>
              <a:ext cx="1320432" cy="143892"/>
            </a:xfrm>
            <a:prstGeom prst="rect">
              <a:avLst/>
            </a:prstGeom>
            <a:solidFill>
              <a:srgbClr val="E83237">
                <a:alpha val="100000"/>
              </a:srgbClr>
            </a:solidFill>
          </p:spPr>
          <p:txBody>
            <a:bodyPr/>
            <a:lstStyle/>
            <a:p>
              <a:endParaRPr dirty="0"/>
            </a:p>
          </p:txBody>
        </p:sp>
        <p:sp>
          <p:nvSpPr>
            <p:cNvPr id="252" name="rc22">
              <a:extLst>
                <a:ext uri="{FF2B5EF4-FFF2-40B4-BE49-F238E27FC236}">
                  <a16:creationId xmlns:a16="http://schemas.microsoft.com/office/drawing/2014/main" id="{31B79B64-BFB5-3403-E239-C6ACCE65EA1C}"/>
                </a:ext>
              </a:extLst>
            </p:cNvPr>
            <p:cNvSpPr/>
            <p:nvPr/>
          </p:nvSpPr>
          <p:spPr>
            <a:xfrm>
              <a:off x="8453336" y="3323528"/>
              <a:ext cx="2409625" cy="143892"/>
            </a:xfrm>
            <a:prstGeom prst="rect">
              <a:avLst/>
            </a:prstGeom>
            <a:solidFill>
              <a:srgbClr val="7F0E11">
                <a:alpha val="100000"/>
              </a:srgbClr>
            </a:solidFill>
          </p:spPr>
          <p:txBody>
            <a:bodyPr/>
            <a:lstStyle/>
            <a:p>
              <a:endParaRPr dirty="0"/>
            </a:p>
          </p:txBody>
        </p:sp>
        <p:sp>
          <p:nvSpPr>
            <p:cNvPr id="253" name="rc23">
              <a:extLst>
                <a:ext uri="{FF2B5EF4-FFF2-40B4-BE49-F238E27FC236}">
                  <a16:creationId xmlns:a16="http://schemas.microsoft.com/office/drawing/2014/main" id="{0D2298F0-26A3-8650-4D21-5637C126751D}"/>
                </a:ext>
              </a:extLst>
            </p:cNvPr>
            <p:cNvSpPr/>
            <p:nvPr/>
          </p:nvSpPr>
          <p:spPr>
            <a:xfrm>
              <a:off x="6224264" y="3323528"/>
              <a:ext cx="908640" cy="143892"/>
            </a:xfrm>
            <a:prstGeom prst="rect">
              <a:avLst/>
            </a:prstGeom>
            <a:solidFill>
              <a:srgbClr val="CACACA">
                <a:alpha val="100000"/>
              </a:srgbClr>
            </a:solidFill>
          </p:spPr>
          <p:txBody>
            <a:bodyPr/>
            <a:lstStyle/>
            <a:p>
              <a:endParaRPr dirty="0"/>
            </a:p>
          </p:txBody>
        </p:sp>
        <p:sp>
          <p:nvSpPr>
            <p:cNvPr id="254" name="rc24">
              <a:extLst>
                <a:ext uri="{FF2B5EF4-FFF2-40B4-BE49-F238E27FC236}">
                  <a16:creationId xmlns:a16="http://schemas.microsoft.com/office/drawing/2014/main" id="{9B631E57-34DE-85D8-9C12-ABDD39231EED}"/>
                </a:ext>
              </a:extLst>
            </p:cNvPr>
            <p:cNvSpPr/>
            <p:nvPr/>
          </p:nvSpPr>
          <p:spPr>
            <a:xfrm>
              <a:off x="2559902" y="3544901"/>
              <a:ext cx="2410127" cy="143892"/>
            </a:xfrm>
            <a:prstGeom prst="rect">
              <a:avLst/>
            </a:prstGeom>
            <a:solidFill>
              <a:srgbClr val="036061">
                <a:alpha val="100000"/>
              </a:srgbClr>
            </a:solidFill>
          </p:spPr>
          <p:txBody>
            <a:bodyPr/>
            <a:lstStyle/>
            <a:p>
              <a:endParaRPr dirty="0"/>
            </a:p>
          </p:txBody>
        </p:sp>
        <p:sp>
          <p:nvSpPr>
            <p:cNvPr id="255" name="rc25">
              <a:extLst>
                <a:ext uri="{FF2B5EF4-FFF2-40B4-BE49-F238E27FC236}">
                  <a16:creationId xmlns:a16="http://schemas.microsoft.com/office/drawing/2014/main" id="{BE15C9AB-B786-0ADF-0FB3-5C111C3F6E22}"/>
                </a:ext>
              </a:extLst>
            </p:cNvPr>
            <p:cNvSpPr/>
            <p:nvPr/>
          </p:nvSpPr>
          <p:spPr>
            <a:xfrm>
              <a:off x="4970029" y="3544901"/>
              <a:ext cx="1892521" cy="143892"/>
            </a:xfrm>
            <a:prstGeom prst="rect">
              <a:avLst/>
            </a:prstGeom>
            <a:solidFill>
              <a:srgbClr val="0DD6CC">
                <a:alpha val="100000"/>
              </a:srgbClr>
            </a:solidFill>
          </p:spPr>
          <p:txBody>
            <a:bodyPr/>
            <a:lstStyle/>
            <a:p>
              <a:endParaRPr dirty="0"/>
            </a:p>
          </p:txBody>
        </p:sp>
        <p:sp>
          <p:nvSpPr>
            <p:cNvPr id="256" name="rc26">
              <a:extLst>
                <a:ext uri="{FF2B5EF4-FFF2-40B4-BE49-F238E27FC236}">
                  <a16:creationId xmlns:a16="http://schemas.microsoft.com/office/drawing/2014/main" id="{99224797-27FB-E2C6-5BCA-716731C857D7}"/>
                </a:ext>
              </a:extLst>
            </p:cNvPr>
            <p:cNvSpPr/>
            <p:nvPr/>
          </p:nvSpPr>
          <p:spPr>
            <a:xfrm>
              <a:off x="7676010" y="3544901"/>
              <a:ext cx="1226988" cy="143892"/>
            </a:xfrm>
            <a:prstGeom prst="rect">
              <a:avLst/>
            </a:prstGeom>
            <a:solidFill>
              <a:srgbClr val="E83237">
                <a:alpha val="100000"/>
              </a:srgbClr>
            </a:solidFill>
          </p:spPr>
          <p:txBody>
            <a:bodyPr/>
            <a:lstStyle/>
            <a:p>
              <a:endParaRPr dirty="0"/>
            </a:p>
          </p:txBody>
        </p:sp>
        <p:sp>
          <p:nvSpPr>
            <p:cNvPr id="257" name="rc27">
              <a:extLst>
                <a:ext uri="{FF2B5EF4-FFF2-40B4-BE49-F238E27FC236}">
                  <a16:creationId xmlns:a16="http://schemas.microsoft.com/office/drawing/2014/main" id="{22AE9600-81FA-08D3-57AE-949A17485F6F}"/>
                </a:ext>
              </a:extLst>
            </p:cNvPr>
            <p:cNvSpPr/>
            <p:nvPr/>
          </p:nvSpPr>
          <p:spPr>
            <a:xfrm>
              <a:off x="8902999" y="3544901"/>
              <a:ext cx="1959962" cy="143892"/>
            </a:xfrm>
            <a:prstGeom prst="rect">
              <a:avLst/>
            </a:prstGeom>
            <a:solidFill>
              <a:srgbClr val="7F0E11">
                <a:alpha val="100000"/>
              </a:srgbClr>
            </a:solidFill>
          </p:spPr>
          <p:txBody>
            <a:bodyPr/>
            <a:lstStyle/>
            <a:p>
              <a:endParaRPr dirty="0"/>
            </a:p>
          </p:txBody>
        </p:sp>
        <p:sp>
          <p:nvSpPr>
            <p:cNvPr id="258" name="rc28">
              <a:extLst>
                <a:ext uri="{FF2B5EF4-FFF2-40B4-BE49-F238E27FC236}">
                  <a16:creationId xmlns:a16="http://schemas.microsoft.com/office/drawing/2014/main" id="{02EBAAB8-DA40-1F92-0B93-3028965EACCC}"/>
                </a:ext>
              </a:extLst>
            </p:cNvPr>
            <p:cNvSpPr/>
            <p:nvPr/>
          </p:nvSpPr>
          <p:spPr>
            <a:xfrm>
              <a:off x="6862550" y="3544901"/>
              <a:ext cx="813459" cy="143892"/>
            </a:xfrm>
            <a:prstGeom prst="rect">
              <a:avLst/>
            </a:prstGeom>
            <a:solidFill>
              <a:srgbClr val="CACACA">
                <a:alpha val="100000"/>
              </a:srgbClr>
            </a:solidFill>
          </p:spPr>
          <p:txBody>
            <a:bodyPr/>
            <a:lstStyle/>
            <a:p>
              <a:endParaRPr dirty="0"/>
            </a:p>
          </p:txBody>
        </p:sp>
        <p:sp>
          <p:nvSpPr>
            <p:cNvPr id="259" name="rc29">
              <a:extLst>
                <a:ext uri="{FF2B5EF4-FFF2-40B4-BE49-F238E27FC236}">
                  <a16:creationId xmlns:a16="http://schemas.microsoft.com/office/drawing/2014/main" id="{3D6C7DAB-D8DE-BC91-AB71-895758C9E358}"/>
                </a:ext>
              </a:extLst>
            </p:cNvPr>
            <p:cNvSpPr/>
            <p:nvPr/>
          </p:nvSpPr>
          <p:spPr>
            <a:xfrm>
              <a:off x="2559902" y="3766274"/>
              <a:ext cx="771725" cy="143892"/>
            </a:xfrm>
            <a:prstGeom prst="rect">
              <a:avLst/>
            </a:prstGeom>
            <a:solidFill>
              <a:srgbClr val="036061">
                <a:alpha val="100000"/>
              </a:srgbClr>
            </a:solidFill>
          </p:spPr>
          <p:txBody>
            <a:bodyPr/>
            <a:lstStyle/>
            <a:p>
              <a:endParaRPr dirty="0"/>
            </a:p>
          </p:txBody>
        </p:sp>
        <p:sp>
          <p:nvSpPr>
            <p:cNvPr id="260" name="rc30">
              <a:extLst>
                <a:ext uri="{FF2B5EF4-FFF2-40B4-BE49-F238E27FC236}">
                  <a16:creationId xmlns:a16="http://schemas.microsoft.com/office/drawing/2014/main" id="{986C7E27-688F-4316-D15B-C1F7FC96799F}"/>
                </a:ext>
              </a:extLst>
            </p:cNvPr>
            <p:cNvSpPr/>
            <p:nvPr/>
          </p:nvSpPr>
          <p:spPr>
            <a:xfrm>
              <a:off x="3331628" y="3766274"/>
              <a:ext cx="1529149" cy="143892"/>
            </a:xfrm>
            <a:prstGeom prst="rect">
              <a:avLst/>
            </a:prstGeom>
            <a:solidFill>
              <a:srgbClr val="0DD6CC">
                <a:alpha val="100000"/>
              </a:srgbClr>
            </a:solidFill>
          </p:spPr>
          <p:txBody>
            <a:bodyPr/>
            <a:lstStyle/>
            <a:p>
              <a:endParaRPr dirty="0"/>
            </a:p>
          </p:txBody>
        </p:sp>
        <p:sp>
          <p:nvSpPr>
            <p:cNvPr id="261" name="rc31">
              <a:extLst>
                <a:ext uri="{FF2B5EF4-FFF2-40B4-BE49-F238E27FC236}">
                  <a16:creationId xmlns:a16="http://schemas.microsoft.com/office/drawing/2014/main" id="{886DCD68-B5B8-1774-C833-3D7FF8E64593}"/>
                </a:ext>
              </a:extLst>
            </p:cNvPr>
            <p:cNvSpPr/>
            <p:nvPr/>
          </p:nvSpPr>
          <p:spPr>
            <a:xfrm>
              <a:off x="6014647" y="3766274"/>
              <a:ext cx="1651859" cy="143892"/>
            </a:xfrm>
            <a:prstGeom prst="rect">
              <a:avLst/>
            </a:prstGeom>
            <a:solidFill>
              <a:srgbClr val="E83237">
                <a:alpha val="100000"/>
              </a:srgbClr>
            </a:solidFill>
          </p:spPr>
          <p:txBody>
            <a:bodyPr/>
            <a:lstStyle/>
            <a:p>
              <a:endParaRPr dirty="0"/>
            </a:p>
          </p:txBody>
        </p:sp>
        <p:sp>
          <p:nvSpPr>
            <p:cNvPr id="262" name="rc32">
              <a:extLst>
                <a:ext uri="{FF2B5EF4-FFF2-40B4-BE49-F238E27FC236}">
                  <a16:creationId xmlns:a16="http://schemas.microsoft.com/office/drawing/2014/main" id="{6A59EAEE-12CC-5355-553B-55E82DA3FA2C}"/>
                </a:ext>
              </a:extLst>
            </p:cNvPr>
            <p:cNvSpPr/>
            <p:nvPr/>
          </p:nvSpPr>
          <p:spPr>
            <a:xfrm>
              <a:off x="7666507" y="3766274"/>
              <a:ext cx="3196454" cy="143892"/>
            </a:xfrm>
            <a:prstGeom prst="rect">
              <a:avLst/>
            </a:prstGeom>
            <a:solidFill>
              <a:srgbClr val="7F0E11">
                <a:alpha val="100000"/>
              </a:srgbClr>
            </a:solidFill>
          </p:spPr>
          <p:txBody>
            <a:bodyPr/>
            <a:lstStyle/>
            <a:p>
              <a:endParaRPr dirty="0"/>
            </a:p>
          </p:txBody>
        </p:sp>
        <p:sp>
          <p:nvSpPr>
            <p:cNvPr id="263" name="rc33">
              <a:extLst>
                <a:ext uri="{FF2B5EF4-FFF2-40B4-BE49-F238E27FC236}">
                  <a16:creationId xmlns:a16="http://schemas.microsoft.com/office/drawing/2014/main" id="{DB72CC49-C661-1E0F-B618-1222B53132AC}"/>
                </a:ext>
              </a:extLst>
            </p:cNvPr>
            <p:cNvSpPr/>
            <p:nvPr/>
          </p:nvSpPr>
          <p:spPr>
            <a:xfrm>
              <a:off x="4860777" y="3766274"/>
              <a:ext cx="1153870" cy="143892"/>
            </a:xfrm>
            <a:prstGeom prst="rect">
              <a:avLst/>
            </a:prstGeom>
            <a:solidFill>
              <a:srgbClr val="CACACA">
                <a:alpha val="100000"/>
              </a:srgbClr>
            </a:solidFill>
          </p:spPr>
          <p:txBody>
            <a:bodyPr/>
            <a:lstStyle/>
            <a:p>
              <a:endParaRPr dirty="0"/>
            </a:p>
          </p:txBody>
        </p:sp>
        <p:sp>
          <p:nvSpPr>
            <p:cNvPr id="264" name="rc34">
              <a:extLst>
                <a:ext uri="{FF2B5EF4-FFF2-40B4-BE49-F238E27FC236}">
                  <a16:creationId xmlns:a16="http://schemas.microsoft.com/office/drawing/2014/main" id="{46D3E0C0-4EC5-9F3C-E73A-0325662F43BD}"/>
                </a:ext>
              </a:extLst>
            </p:cNvPr>
            <p:cNvSpPr/>
            <p:nvPr/>
          </p:nvSpPr>
          <p:spPr>
            <a:xfrm>
              <a:off x="2559902" y="3987647"/>
              <a:ext cx="452464" cy="143892"/>
            </a:xfrm>
            <a:prstGeom prst="rect">
              <a:avLst/>
            </a:prstGeom>
            <a:solidFill>
              <a:srgbClr val="036061">
                <a:alpha val="100000"/>
              </a:srgbClr>
            </a:solidFill>
          </p:spPr>
          <p:txBody>
            <a:bodyPr/>
            <a:lstStyle/>
            <a:p>
              <a:endParaRPr dirty="0"/>
            </a:p>
          </p:txBody>
        </p:sp>
        <p:sp>
          <p:nvSpPr>
            <p:cNvPr id="265" name="rc35">
              <a:extLst>
                <a:ext uri="{FF2B5EF4-FFF2-40B4-BE49-F238E27FC236}">
                  <a16:creationId xmlns:a16="http://schemas.microsoft.com/office/drawing/2014/main" id="{120034C0-CC87-EF52-76D2-420A782410E9}"/>
                </a:ext>
              </a:extLst>
            </p:cNvPr>
            <p:cNvSpPr/>
            <p:nvPr/>
          </p:nvSpPr>
          <p:spPr>
            <a:xfrm>
              <a:off x="3012366" y="3987647"/>
              <a:ext cx="1492646" cy="143892"/>
            </a:xfrm>
            <a:prstGeom prst="rect">
              <a:avLst/>
            </a:prstGeom>
            <a:solidFill>
              <a:srgbClr val="0DD6CC">
                <a:alpha val="100000"/>
              </a:srgbClr>
            </a:solidFill>
          </p:spPr>
          <p:txBody>
            <a:bodyPr/>
            <a:lstStyle/>
            <a:p>
              <a:endParaRPr dirty="0"/>
            </a:p>
          </p:txBody>
        </p:sp>
        <p:sp>
          <p:nvSpPr>
            <p:cNvPr id="266" name="rc36">
              <a:extLst>
                <a:ext uri="{FF2B5EF4-FFF2-40B4-BE49-F238E27FC236}">
                  <a16:creationId xmlns:a16="http://schemas.microsoft.com/office/drawing/2014/main" id="{A88284D0-ECC1-78E3-2F0D-FD330269DC35}"/>
                </a:ext>
              </a:extLst>
            </p:cNvPr>
            <p:cNvSpPr/>
            <p:nvPr/>
          </p:nvSpPr>
          <p:spPr>
            <a:xfrm>
              <a:off x="5256693" y="3987647"/>
              <a:ext cx="1294718" cy="143892"/>
            </a:xfrm>
            <a:prstGeom prst="rect">
              <a:avLst/>
            </a:prstGeom>
            <a:solidFill>
              <a:srgbClr val="E83237">
                <a:alpha val="100000"/>
              </a:srgbClr>
            </a:solidFill>
          </p:spPr>
          <p:txBody>
            <a:bodyPr/>
            <a:lstStyle/>
            <a:p>
              <a:endParaRPr dirty="0"/>
            </a:p>
          </p:txBody>
        </p:sp>
        <p:sp>
          <p:nvSpPr>
            <p:cNvPr id="267" name="rc37">
              <a:extLst>
                <a:ext uri="{FF2B5EF4-FFF2-40B4-BE49-F238E27FC236}">
                  <a16:creationId xmlns:a16="http://schemas.microsoft.com/office/drawing/2014/main" id="{D42453CA-9B69-3F91-DFC5-35A0BAD6E1D3}"/>
                </a:ext>
              </a:extLst>
            </p:cNvPr>
            <p:cNvSpPr/>
            <p:nvPr/>
          </p:nvSpPr>
          <p:spPr>
            <a:xfrm>
              <a:off x="6551411" y="3987647"/>
              <a:ext cx="4311550" cy="143892"/>
            </a:xfrm>
            <a:prstGeom prst="rect">
              <a:avLst/>
            </a:prstGeom>
            <a:solidFill>
              <a:srgbClr val="7F0E11">
                <a:alpha val="100000"/>
              </a:srgbClr>
            </a:solidFill>
          </p:spPr>
          <p:txBody>
            <a:bodyPr/>
            <a:lstStyle/>
            <a:p>
              <a:endParaRPr dirty="0"/>
            </a:p>
          </p:txBody>
        </p:sp>
        <p:sp>
          <p:nvSpPr>
            <p:cNvPr id="268" name="rc38">
              <a:extLst>
                <a:ext uri="{FF2B5EF4-FFF2-40B4-BE49-F238E27FC236}">
                  <a16:creationId xmlns:a16="http://schemas.microsoft.com/office/drawing/2014/main" id="{45A8443D-07E1-4003-74D8-CAB711DB2FDD}"/>
                </a:ext>
              </a:extLst>
            </p:cNvPr>
            <p:cNvSpPr/>
            <p:nvPr/>
          </p:nvSpPr>
          <p:spPr>
            <a:xfrm>
              <a:off x="4505012" y="3987647"/>
              <a:ext cx="751680" cy="143892"/>
            </a:xfrm>
            <a:prstGeom prst="rect">
              <a:avLst/>
            </a:prstGeom>
            <a:solidFill>
              <a:srgbClr val="CACACA">
                <a:alpha val="100000"/>
              </a:srgbClr>
            </a:solidFill>
          </p:spPr>
          <p:txBody>
            <a:bodyPr/>
            <a:lstStyle/>
            <a:p>
              <a:endParaRPr dirty="0"/>
            </a:p>
          </p:txBody>
        </p:sp>
        <p:sp>
          <p:nvSpPr>
            <p:cNvPr id="269" name="rc39">
              <a:extLst>
                <a:ext uri="{FF2B5EF4-FFF2-40B4-BE49-F238E27FC236}">
                  <a16:creationId xmlns:a16="http://schemas.microsoft.com/office/drawing/2014/main" id="{F6A3A4F5-EB9E-74F2-6E82-BF8293BF25BF}"/>
                </a:ext>
              </a:extLst>
            </p:cNvPr>
            <p:cNvSpPr/>
            <p:nvPr/>
          </p:nvSpPr>
          <p:spPr>
            <a:xfrm>
              <a:off x="2559902" y="4209019"/>
              <a:ext cx="1363729" cy="143892"/>
            </a:xfrm>
            <a:prstGeom prst="rect">
              <a:avLst/>
            </a:prstGeom>
            <a:solidFill>
              <a:srgbClr val="036061">
                <a:alpha val="100000"/>
              </a:srgbClr>
            </a:solidFill>
          </p:spPr>
          <p:txBody>
            <a:bodyPr/>
            <a:lstStyle/>
            <a:p>
              <a:endParaRPr dirty="0"/>
            </a:p>
          </p:txBody>
        </p:sp>
        <p:sp>
          <p:nvSpPr>
            <p:cNvPr id="270" name="rc40">
              <a:extLst>
                <a:ext uri="{FF2B5EF4-FFF2-40B4-BE49-F238E27FC236}">
                  <a16:creationId xmlns:a16="http://schemas.microsoft.com/office/drawing/2014/main" id="{480FD34A-9F90-DF74-7CE0-CD01453C3B3F}"/>
                </a:ext>
              </a:extLst>
            </p:cNvPr>
            <p:cNvSpPr/>
            <p:nvPr/>
          </p:nvSpPr>
          <p:spPr>
            <a:xfrm>
              <a:off x="3923631" y="4209019"/>
              <a:ext cx="1663218" cy="143892"/>
            </a:xfrm>
            <a:prstGeom prst="rect">
              <a:avLst/>
            </a:prstGeom>
            <a:solidFill>
              <a:srgbClr val="0DD6CC">
                <a:alpha val="100000"/>
              </a:srgbClr>
            </a:solidFill>
          </p:spPr>
          <p:txBody>
            <a:bodyPr/>
            <a:lstStyle/>
            <a:p>
              <a:endParaRPr dirty="0"/>
            </a:p>
          </p:txBody>
        </p:sp>
        <p:sp>
          <p:nvSpPr>
            <p:cNvPr id="271" name="rc41">
              <a:extLst>
                <a:ext uri="{FF2B5EF4-FFF2-40B4-BE49-F238E27FC236}">
                  <a16:creationId xmlns:a16="http://schemas.microsoft.com/office/drawing/2014/main" id="{1991C221-39F5-380C-FE5F-946A62F5C6E1}"/>
                </a:ext>
              </a:extLst>
            </p:cNvPr>
            <p:cNvSpPr/>
            <p:nvPr/>
          </p:nvSpPr>
          <p:spPr>
            <a:xfrm>
              <a:off x="6450715" y="4209019"/>
              <a:ext cx="1341443" cy="143892"/>
            </a:xfrm>
            <a:prstGeom prst="rect">
              <a:avLst/>
            </a:prstGeom>
            <a:solidFill>
              <a:srgbClr val="E83237">
                <a:alpha val="100000"/>
              </a:srgbClr>
            </a:solidFill>
          </p:spPr>
          <p:txBody>
            <a:bodyPr/>
            <a:lstStyle/>
            <a:p>
              <a:endParaRPr dirty="0"/>
            </a:p>
          </p:txBody>
        </p:sp>
        <p:sp>
          <p:nvSpPr>
            <p:cNvPr id="272" name="rc42">
              <a:extLst>
                <a:ext uri="{FF2B5EF4-FFF2-40B4-BE49-F238E27FC236}">
                  <a16:creationId xmlns:a16="http://schemas.microsoft.com/office/drawing/2014/main" id="{79217C2D-48E8-F54D-3D75-FD6320A56C58}"/>
                </a:ext>
              </a:extLst>
            </p:cNvPr>
            <p:cNvSpPr/>
            <p:nvPr/>
          </p:nvSpPr>
          <p:spPr>
            <a:xfrm>
              <a:off x="7792159" y="4209019"/>
              <a:ext cx="3070802" cy="143892"/>
            </a:xfrm>
            <a:prstGeom prst="rect">
              <a:avLst/>
            </a:prstGeom>
            <a:solidFill>
              <a:srgbClr val="7F0E11">
                <a:alpha val="100000"/>
              </a:srgbClr>
            </a:solidFill>
          </p:spPr>
          <p:txBody>
            <a:bodyPr/>
            <a:lstStyle/>
            <a:p>
              <a:endParaRPr dirty="0"/>
            </a:p>
          </p:txBody>
        </p:sp>
        <p:sp>
          <p:nvSpPr>
            <p:cNvPr id="273" name="rc43">
              <a:extLst>
                <a:ext uri="{FF2B5EF4-FFF2-40B4-BE49-F238E27FC236}">
                  <a16:creationId xmlns:a16="http://schemas.microsoft.com/office/drawing/2014/main" id="{1169F72F-0972-2247-B6D1-3F16D6CA9BAE}"/>
                </a:ext>
              </a:extLst>
            </p:cNvPr>
            <p:cNvSpPr/>
            <p:nvPr/>
          </p:nvSpPr>
          <p:spPr>
            <a:xfrm>
              <a:off x="5586850" y="4209019"/>
              <a:ext cx="863864" cy="143892"/>
            </a:xfrm>
            <a:prstGeom prst="rect">
              <a:avLst/>
            </a:prstGeom>
            <a:solidFill>
              <a:srgbClr val="CACACA">
                <a:alpha val="100000"/>
              </a:srgbClr>
            </a:solidFill>
          </p:spPr>
          <p:txBody>
            <a:bodyPr/>
            <a:lstStyle/>
            <a:p>
              <a:endParaRPr dirty="0"/>
            </a:p>
          </p:txBody>
        </p:sp>
        <p:sp>
          <p:nvSpPr>
            <p:cNvPr id="274" name="rc44">
              <a:extLst>
                <a:ext uri="{FF2B5EF4-FFF2-40B4-BE49-F238E27FC236}">
                  <a16:creationId xmlns:a16="http://schemas.microsoft.com/office/drawing/2014/main" id="{26633EE5-9CCA-64F0-E994-AEF390852672}"/>
                </a:ext>
              </a:extLst>
            </p:cNvPr>
            <p:cNvSpPr/>
            <p:nvPr/>
          </p:nvSpPr>
          <p:spPr>
            <a:xfrm>
              <a:off x="2559902" y="4430392"/>
              <a:ext cx="2156683" cy="143892"/>
            </a:xfrm>
            <a:prstGeom prst="rect">
              <a:avLst/>
            </a:prstGeom>
            <a:solidFill>
              <a:srgbClr val="036061">
                <a:alpha val="100000"/>
              </a:srgbClr>
            </a:solidFill>
          </p:spPr>
          <p:txBody>
            <a:bodyPr/>
            <a:lstStyle/>
            <a:p>
              <a:endParaRPr dirty="0"/>
            </a:p>
          </p:txBody>
        </p:sp>
        <p:sp>
          <p:nvSpPr>
            <p:cNvPr id="275" name="rc45">
              <a:extLst>
                <a:ext uri="{FF2B5EF4-FFF2-40B4-BE49-F238E27FC236}">
                  <a16:creationId xmlns:a16="http://schemas.microsoft.com/office/drawing/2014/main" id="{6164A9E6-2FDA-6D4B-F8A7-6E3BB4C9591F}"/>
                </a:ext>
              </a:extLst>
            </p:cNvPr>
            <p:cNvSpPr/>
            <p:nvPr/>
          </p:nvSpPr>
          <p:spPr>
            <a:xfrm>
              <a:off x="4716585" y="4430392"/>
              <a:ext cx="2034254" cy="143892"/>
            </a:xfrm>
            <a:prstGeom prst="rect">
              <a:avLst/>
            </a:prstGeom>
            <a:solidFill>
              <a:srgbClr val="0DD6CC">
                <a:alpha val="100000"/>
              </a:srgbClr>
            </a:solidFill>
          </p:spPr>
          <p:txBody>
            <a:bodyPr/>
            <a:lstStyle/>
            <a:p>
              <a:endParaRPr dirty="0"/>
            </a:p>
          </p:txBody>
        </p:sp>
        <p:sp>
          <p:nvSpPr>
            <p:cNvPr id="276" name="rc46">
              <a:extLst>
                <a:ext uri="{FF2B5EF4-FFF2-40B4-BE49-F238E27FC236}">
                  <a16:creationId xmlns:a16="http://schemas.microsoft.com/office/drawing/2014/main" id="{074C0BED-44FA-A8B6-8B3E-723A5EA0F8AD}"/>
                </a:ext>
              </a:extLst>
            </p:cNvPr>
            <p:cNvSpPr/>
            <p:nvPr/>
          </p:nvSpPr>
          <p:spPr>
            <a:xfrm>
              <a:off x="7368762" y="4430392"/>
              <a:ext cx="1261852" cy="143892"/>
            </a:xfrm>
            <a:prstGeom prst="rect">
              <a:avLst/>
            </a:prstGeom>
            <a:solidFill>
              <a:srgbClr val="E83237">
                <a:alpha val="100000"/>
              </a:srgbClr>
            </a:solidFill>
          </p:spPr>
          <p:txBody>
            <a:bodyPr/>
            <a:lstStyle/>
            <a:p>
              <a:endParaRPr dirty="0"/>
            </a:p>
          </p:txBody>
        </p:sp>
        <p:sp>
          <p:nvSpPr>
            <p:cNvPr id="277" name="rc47">
              <a:extLst>
                <a:ext uri="{FF2B5EF4-FFF2-40B4-BE49-F238E27FC236}">
                  <a16:creationId xmlns:a16="http://schemas.microsoft.com/office/drawing/2014/main" id="{146B71DF-0DF6-5727-674B-9B207D510799}"/>
                </a:ext>
              </a:extLst>
            </p:cNvPr>
            <p:cNvSpPr/>
            <p:nvPr/>
          </p:nvSpPr>
          <p:spPr>
            <a:xfrm>
              <a:off x="8630614" y="4430392"/>
              <a:ext cx="2232347" cy="143892"/>
            </a:xfrm>
            <a:prstGeom prst="rect">
              <a:avLst/>
            </a:prstGeom>
            <a:solidFill>
              <a:srgbClr val="7F0E11">
                <a:alpha val="100000"/>
              </a:srgbClr>
            </a:solidFill>
          </p:spPr>
          <p:txBody>
            <a:bodyPr/>
            <a:lstStyle/>
            <a:p>
              <a:endParaRPr dirty="0"/>
            </a:p>
          </p:txBody>
        </p:sp>
        <p:sp>
          <p:nvSpPr>
            <p:cNvPr id="278" name="rc48">
              <a:extLst>
                <a:ext uri="{FF2B5EF4-FFF2-40B4-BE49-F238E27FC236}">
                  <a16:creationId xmlns:a16="http://schemas.microsoft.com/office/drawing/2014/main" id="{2D78C173-F6F4-A9D5-7286-533B693A3D4D}"/>
                </a:ext>
              </a:extLst>
            </p:cNvPr>
            <p:cNvSpPr/>
            <p:nvPr/>
          </p:nvSpPr>
          <p:spPr>
            <a:xfrm>
              <a:off x="6750840" y="4430392"/>
              <a:ext cx="617921" cy="143892"/>
            </a:xfrm>
            <a:prstGeom prst="rect">
              <a:avLst/>
            </a:prstGeom>
            <a:solidFill>
              <a:srgbClr val="CACACA">
                <a:alpha val="100000"/>
              </a:srgbClr>
            </a:solidFill>
          </p:spPr>
          <p:txBody>
            <a:bodyPr/>
            <a:lstStyle/>
            <a:p>
              <a:endParaRPr dirty="0"/>
            </a:p>
          </p:txBody>
        </p:sp>
        <p:sp>
          <p:nvSpPr>
            <p:cNvPr id="279" name="rc49">
              <a:extLst>
                <a:ext uri="{FF2B5EF4-FFF2-40B4-BE49-F238E27FC236}">
                  <a16:creationId xmlns:a16="http://schemas.microsoft.com/office/drawing/2014/main" id="{E7F3581A-DB1A-A811-3681-038FFE99F742}"/>
                </a:ext>
              </a:extLst>
            </p:cNvPr>
            <p:cNvSpPr/>
            <p:nvPr/>
          </p:nvSpPr>
          <p:spPr>
            <a:xfrm>
              <a:off x="2559902" y="4651765"/>
              <a:ext cx="2095649" cy="143892"/>
            </a:xfrm>
            <a:prstGeom prst="rect">
              <a:avLst/>
            </a:prstGeom>
            <a:solidFill>
              <a:srgbClr val="036061">
                <a:alpha val="100000"/>
              </a:srgbClr>
            </a:solidFill>
          </p:spPr>
          <p:txBody>
            <a:bodyPr/>
            <a:lstStyle/>
            <a:p>
              <a:endParaRPr dirty="0"/>
            </a:p>
          </p:txBody>
        </p:sp>
        <p:sp>
          <p:nvSpPr>
            <p:cNvPr id="280" name="rc50">
              <a:extLst>
                <a:ext uri="{FF2B5EF4-FFF2-40B4-BE49-F238E27FC236}">
                  <a16:creationId xmlns:a16="http://schemas.microsoft.com/office/drawing/2014/main" id="{1DE8B139-21B4-7E08-53B3-DCED6171D5F6}"/>
                </a:ext>
              </a:extLst>
            </p:cNvPr>
            <p:cNvSpPr/>
            <p:nvPr/>
          </p:nvSpPr>
          <p:spPr>
            <a:xfrm>
              <a:off x="4655552" y="4651765"/>
              <a:ext cx="2304488" cy="143892"/>
            </a:xfrm>
            <a:prstGeom prst="rect">
              <a:avLst/>
            </a:prstGeom>
            <a:solidFill>
              <a:srgbClr val="0DD6CC">
                <a:alpha val="100000"/>
              </a:srgbClr>
            </a:solidFill>
          </p:spPr>
          <p:txBody>
            <a:bodyPr/>
            <a:lstStyle/>
            <a:p>
              <a:endParaRPr dirty="0"/>
            </a:p>
          </p:txBody>
        </p:sp>
        <p:sp>
          <p:nvSpPr>
            <p:cNvPr id="281" name="rc51">
              <a:extLst>
                <a:ext uri="{FF2B5EF4-FFF2-40B4-BE49-F238E27FC236}">
                  <a16:creationId xmlns:a16="http://schemas.microsoft.com/office/drawing/2014/main" id="{19258DF0-2E4D-6F0E-C8A7-58979C8DF376}"/>
                </a:ext>
              </a:extLst>
            </p:cNvPr>
            <p:cNvSpPr/>
            <p:nvPr/>
          </p:nvSpPr>
          <p:spPr>
            <a:xfrm>
              <a:off x="7655564" y="4651765"/>
              <a:ext cx="1306421" cy="143892"/>
            </a:xfrm>
            <a:prstGeom prst="rect">
              <a:avLst/>
            </a:prstGeom>
            <a:solidFill>
              <a:srgbClr val="E83237">
                <a:alpha val="100000"/>
              </a:srgbClr>
            </a:solidFill>
          </p:spPr>
          <p:txBody>
            <a:bodyPr/>
            <a:lstStyle/>
            <a:p>
              <a:endParaRPr dirty="0"/>
            </a:p>
          </p:txBody>
        </p:sp>
        <p:sp>
          <p:nvSpPr>
            <p:cNvPr id="282" name="rc52">
              <a:extLst>
                <a:ext uri="{FF2B5EF4-FFF2-40B4-BE49-F238E27FC236}">
                  <a16:creationId xmlns:a16="http://schemas.microsoft.com/office/drawing/2014/main" id="{C190860D-D63C-FF67-F85B-A942BC89918B}"/>
                </a:ext>
              </a:extLst>
            </p:cNvPr>
            <p:cNvSpPr/>
            <p:nvPr/>
          </p:nvSpPr>
          <p:spPr>
            <a:xfrm>
              <a:off x="8961985" y="4651765"/>
              <a:ext cx="1900976" cy="143892"/>
            </a:xfrm>
            <a:prstGeom prst="rect">
              <a:avLst/>
            </a:prstGeom>
            <a:solidFill>
              <a:srgbClr val="7F0E11">
                <a:alpha val="100000"/>
              </a:srgbClr>
            </a:solidFill>
          </p:spPr>
          <p:txBody>
            <a:bodyPr/>
            <a:lstStyle/>
            <a:p>
              <a:endParaRPr dirty="0"/>
            </a:p>
          </p:txBody>
        </p:sp>
        <p:sp>
          <p:nvSpPr>
            <p:cNvPr id="283" name="rc53">
              <a:extLst>
                <a:ext uri="{FF2B5EF4-FFF2-40B4-BE49-F238E27FC236}">
                  <a16:creationId xmlns:a16="http://schemas.microsoft.com/office/drawing/2014/main" id="{4D206F52-25E5-2A5D-695D-1C3E4386E491}"/>
                </a:ext>
              </a:extLst>
            </p:cNvPr>
            <p:cNvSpPr/>
            <p:nvPr/>
          </p:nvSpPr>
          <p:spPr>
            <a:xfrm>
              <a:off x="6960040" y="4651765"/>
              <a:ext cx="695523" cy="143892"/>
            </a:xfrm>
            <a:prstGeom prst="rect">
              <a:avLst/>
            </a:prstGeom>
            <a:solidFill>
              <a:srgbClr val="CACACA">
                <a:alpha val="100000"/>
              </a:srgbClr>
            </a:solidFill>
          </p:spPr>
          <p:txBody>
            <a:bodyPr/>
            <a:lstStyle/>
            <a:p>
              <a:endParaRPr dirty="0"/>
            </a:p>
          </p:txBody>
        </p:sp>
        <p:sp>
          <p:nvSpPr>
            <p:cNvPr id="284" name="rc54">
              <a:extLst>
                <a:ext uri="{FF2B5EF4-FFF2-40B4-BE49-F238E27FC236}">
                  <a16:creationId xmlns:a16="http://schemas.microsoft.com/office/drawing/2014/main" id="{8443538C-8C48-123A-700A-C0CFF0773369}"/>
                </a:ext>
              </a:extLst>
            </p:cNvPr>
            <p:cNvSpPr/>
            <p:nvPr/>
          </p:nvSpPr>
          <p:spPr>
            <a:xfrm>
              <a:off x="2559902" y="4873138"/>
              <a:ext cx="566612" cy="143892"/>
            </a:xfrm>
            <a:prstGeom prst="rect">
              <a:avLst/>
            </a:prstGeom>
            <a:solidFill>
              <a:srgbClr val="036061">
                <a:alpha val="100000"/>
              </a:srgbClr>
            </a:solidFill>
          </p:spPr>
          <p:txBody>
            <a:bodyPr/>
            <a:lstStyle/>
            <a:p>
              <a:endParaRPr dirty="0"/>
            </a:p>
          </p:txBody>
        </p:sp>
        <p:sp>
          <p:nvSpPr>
            <p:cNvPr id="285" name="rc55">
              <a:extLst>
                <a:ext uri="{FF2B5EF4-FFF2-40B4-BE49-F238E27FC236}">
                  <a16:creationId xmlns:a16="http://schemas.microsoft.com/office/drawing/2014/main" id="{1AD6135B-6B13-80FD-C499-E5DE8B399803}"/>
                </a:ext>
              </a:extLst>
            </p:cNvPr>
            <p:cNvSpPr/>
            <p:nvPr/>
          </p:nvSpPr>
          <p:spPr>
            <a:xfrm>
              <a:off x="3126515" y="4873138"/>
              <a:ext cx="2400114" cy="143892"/>
            </a:xfrm>
            <a:prstGeom prst="rect">
              <a:avLst/>
            </a:prstGeom>
            <a:solidFill>
              <a:srgbClr val="0DD6CC">
                <a:alpha val="100000"/>
              </a:srgbClr>
            </a:solidFill>
          </p:spPr>
          <p:txBody>
            <a:bodyPr/>
            <a:lstStyle/>
            <a:p>
              <a:endParaRPr dirty="0"/>
            </a:p>
          </p:txBody>
        </p:sp>
        <p:sp>
          <p:nvSpPr>
            <p:cNvPr id="286" name="rc56">
              <a:extLst>
                <a:ext uri="{FF2B5EF4-FFF2-40B4-BE49-F238E27FC236}">
                  <a16:creationId xmlns:a16="http://schemas.microsoft.com/office/drawing/2014/main" id="{DF3EF1F0-F490-20A0-72CA-876CE420A0C9}"/>
                </a:ext>
              </a:extLst>
            </p:cNvPr>
            <p:cNvSpPr/>
            <p:nvPr/>
          </p:nvSpPr>
          <p:spPr>
            <a:xfrm>
              <a:off x="6782621" y="4873138"/>
              <a:ext cx="1775387" cy="143892"/>
            </a:xfrm>
            <a:prstGeom prst="rect">
              <a:avLst/>
            </a:prstGeom>
            <a:solidFill>
              <a:srgbClr val="E83237">
                <a:alpha val="100000"/>
              </a:srgbClr>
            </a:solidFill>
          </p:spPr>
          <p:txBody>
            <a:bodyPr/>
            <a:lstStyle/>
            <a:p>
              <a:endParaRPr dirty="0"/>
            </a:p>
          </p:txBody>
        </p:sp>
        <p:sp>
          <p:nvSpPr>
            <p:cNvPr id="287" name="rc57">
              <a:extLst>
                <a:ext uri="{FF2B5EF4-FFF2-40B4-BE49-F238E27FC236}">
                  <a16:creationId xmlns:a16="http://schemas.microsoft.com/office/drawing/2014/main" id="{828CA238-5E2B-0E26-8951-CD0D62EB4DFC}"/>
                </a:ext>
              </a:extLst>
            </p:cNvPr>
            <p:cNvSpPr/>
            <p:nvPr/>
          </p:nvSpPr>
          <p:spPr>
            <a:xfrm>
              <a:off x="8558009" y="4873138"/>
              <a:ext cx="2304952" cy="143892"/>
            </a:xfrm>
            <a:prstGeom prst="rect">
              <a:avLst/>
            </a:prstGeom>
            <a:solidFill>
              <a:srgbClr val="7F0E11">
                <a:alpha val="100000"/>
              </a:srgbClr>
            </a:solidFill>
          </p:spPr>
          <p:txBody>
            <a:bodyPr/>
            <a:lstStyle/>
            <a:p>
              <a:endParaRPr dirty="0"/>
            </a:p>
          </p:txBody>
        </p:sp>
        <p:sp>
          <p:nvSpPr>
            <p:cNvPr id="288" name="rc58">
              <a:extLst>
                <a:ext uri="{FF2B5EF4-FFF2-40B4-BE49-F238E27FC236}">
                  <a16:creationId xmlns:a16="http://schemas.microsoft.com/office/drawing/2014/main" id="{68424CF5-5308-633D-D2CE-8383AB44770B}"/>
                </a:ext>
              </a:extLst>
            </p:cNvPr>
            <p:cNvSpPr/>
            <p:nvPr/>
          </p:nvSpPr>
          <p:spPr>
            <a:xfrm>
              <a:off x="5526629" y="4873138"/>
              <a:ext cx="1255992" cy="143892"/>
            </a:xfrm>
            <a:prstGeom prst="rect">
              <a:avLst/>
            </a:prstGeom>
            <a:solidFill>
              <a:srgbClr val="CACACA">
                <a:alpha val="100000"/>
              </a:srgbClr>
            </a:solidFill>
          </p:spPr>
          <p:txBody>
            <a:bodyPr/>
            <a:lstStyle/>
            <a:p>
              <a:endParaRPr dirty="0"/>
            </a:p>
          </p:txBody>
        </p:sp>
        <p:sp>
          <p:nvSpPr>
            <p:cNvPr id="289" name="rc59">
              <a:extLst>
                <a:ext uri="{FF2B5EF4-FFF2-40B4-BE49-F238E27FC236}">
                  <a16:creationId xmlns:a16="http://schemas.microsoft.com/office/drawing/2014/main" id="{B40BEFB5-1B6B-E64F-CAB2-4C243D4941AD}"/>
                </a:ext>
              </a:extLst>
            </p:cNvPr>
            <p:cNvSpPr/>
            <p:nvPr/>
          </p:nvSpPr>
          <p:spPr>
            <a:xfrm>
              <a:off x="2559902" y="5094510"/>
              <a:ext cx="939241" cy="143892"/>
            </a:xfrm>
            <a:prstGeom prst="rect">
              <a:avLst/>
            </a:prstGeom>
            <a:solidFill>
              <a:srgbClr val="036061">
                <a:alpha val="100000"/>
              </a:srgbClr>
            </a:solidFill>
          </p:spPr>
          <p:txBody>
            <a:bodyPr/>
            <a:lstStyle/>
            <a:p>
              <a:endParaRPr dirty="0"/>
            </a:p>
          </p:txBody>
        </p:sp>
        <p:sp>
          <p:nvSpPr>
            <p:cNvPr id="290" name="rc60">
              <a:extLst>
                <a:ext uri="{FF2B5EF4-FFF2-40B4-BE49-F238E27FC236}">
                  <a16:creationId xmlns:a16="http://schemas.microsoft.com/office/drawing/2014/main" id="{88659BDD-9476-3D02-31CB-94532B0B8749}"/>
                </a:ext>
              </a:extLst>
            </p:cNvPr>
            <p:cNvSpPr/>
            <p:nvPr/>
          </p:nvSpPr>
          <p:spPr>
            <a:xfrm>
              <a:off x="3499143" y="5094510"/>
              <a:ext cx="1928895" cy="143892"/>
            </a:xfrm>
            <a:prstGeom prst="rect">
              <a:avLst/>
            </a:prstGeom>
            <a:solidFill>
              <a:srgbClr val="0DD6CC">
                <a:alpha val="100000"/>
              </a:srgbClr>
            </a:solidFill>
          </p:spPr>
          <p:txBody>
            <a:bodyPr/>
            <a:lstStyle/>
            <a:p>
              <a:endParaRPr dirty="0"/>
            </a:p>
          </p:txBody>
        </p:sp>
        <p:sp>
          <p:nvSpPr>
            <p:cNvPr id="291" name="rc61">
              <a:extLst>
                <a:ext uri="{FF2B5EF4-FFF2-40B4-BE49-F238E27FC236}">
                  <a16:creationId xmlns:a16="http://schemas.microsoft.com/office/drawing/2014/main" id="{11148485-DC41-908C-C7B4-AAC26C2BD694}"/>
                </a:ext>
              </a:extLst>
            </p:cNvPr>
            <p:cNvSpPr/>
            <p:nvPr/>
          </p:nvSpPr>
          <p:spPr>
            <a:xfrm>
              <a:off x="6718531" y="5094510"/>
              <a:ext cx="1445746" cy="143892"/>
            </a:xfrm>
            <a:prstGeom prst="rect">
              <a:avLst/>
            </a:prstGeom>
            <a:solidFill>
              <a:srgbClr val="E83237">
                <a:alpha val="100000"/>
              </a:srgbClr>
            </a:solidFill>
          </p:spPr>
          <p:txBody>
            <a:bodyPr/>
            <a:lstStyle/>
            <a:p>
              <a:endParaRPr dirty="0"/>
            </a:p>
          </p:txBody>
        </p:sp>
        <p:sp>
          <p:nvSpPr>
            <p:cNvPr id="292" name="rc62">
              <a:extLst>
                <a:ext uri="{FF2B5EF4-FFF2-40B4-BE49-F238E27FC236}">
                  <a16:creationId xmlns:a16="http://schemas.microsoft.com/office/drawing/2014/main" id="{AB0A31E8-494A-2984-F47D-627FF98C73DE}"/>
                </a:ext>
              </a:extLst>
            </p:cNvPr>
            <p:cNvSpPr/>
            <p:nvPr/>
          </p:nvSpPr>
          <p:spPr>
            <a:xfrm>
              <a:off x="8164277" y="5094510"/>
              <a:ext cx="2698684" cy="143892"/>
            </a:xfrm>
            <a:prstGeom prst="rect">
              <a:avLst/>
            </a:prstGeom>
            <a:solidFill>
              <a:srgbClr val="7F0E11">
                <a:alpha val="100000"/>
              </a:srgbClr>
            </a:solidFill>
          </p:spPr>
          <p:txBody>
            <a:bodyPr/>
            <a:lstStyle/>
            <a:p>
              <a:endParaRPr dirty="0"/>
            </a:p>
          </p:txBody>
        </p:sp>
        <p:sp>
          <p:nvSpPr>
            <p:cNvPr id="293" name="rc63">
              <a:extLst>
                <a:ext uri="{FF2B5EF4-FFF2-40B4-BE49-F238E27FC236}">
                  <a16:creationId xmlns:a16="http://schemas.microsoft.com/office/drawing/2014/main" id="{28818604-72A4-8E7F-6143-B3BFEA320849}"/>
                </a:ext>
              </a:extLst>
            </p:cNvPr>
            <p:cNvSpPr/>
            <p:nvPr/>
          </p:nvSpPr>
          <p:spPr>
            <a:xfrm>
              <a:off x="5428039" y="5094510"/>
              <a:ext cx="1290491" cy="143892"/>
            </a:xfrm>
            <a:prstGeom prst="rect">
              <a:avLst/>
            </a:prstGeom>
            <a:solidFill>
              <a:srgbClr val="CACACA">
                <a:alpha val="100000"/>
              </a:srgbClr>
            </a:solidFill>
          </p:spPr>
          <p:txBody>
            <a:bodyPr/>
            <a:lstStyle/>
            <a:p>
              <a:endParaRPr dirty="0"/>
            </a:p>
          </p:txBody>
        </p:sp>
        <p:sp>
          <p:nvSpPr>
            <p:cNvPr id="294" name="rc64">
              <a:extLst>
                <a:ext uri="{FF2B5EF4-FFF2-40B4-BE49-F238E27FC236}">
                  <a16:creationId xmlns:a16="http://schemas.microsoft.com/office/drawing/2014/main" id="{7E432617-0962-E436-5E71-BF5A0D4B6CC9}"/>
                </a:ext>
              </a:extLst>
            </p:cNvPr>
            <p:cNvSpPr/>
            <p:nvPr/>
          </p:nvSpPr>
          <p:spPr>
            <a:xfrm>
              <a:off x="2559902" y="5315883"/>
              <a:ext cx="1349352" cy="143892"/>
            </a:xfrm>
            <a:prstGeom prst="rect">
              <a:avLst/>
            </a:prstGeom>
            <a:solidFill>
              <a:srgbClr val="036061">
                <a:alpha val="100000"/>
              </a:srgbClr>
            </a:solidFill>
          </p:spPr>
          <p:txBody>
            <a:bodyPr/>
            <a:lstStyle/>
            <a:p>
              <a:endParaRPr dirty="0"/>
            </a:p>
          </p:txBody>
        </p:sp>
        <p:sp>
          <p:nvSpPr>
            <p:cNvPr id="295" name="rc65">
              <a:extLst>
                <a:ext uri="{FF2B5EF4-FFF2-40B4-BE49-F238E27FC236}">
                  <a16:creationId xmlns:a16="http://schemas.microsoft.com/office/drawing/2014/main" id="{68A82BAC-1DCD-2536-AA58-602C545E4B78}"/>
                </a:ext>
              </a:extLst>
            </p:cNvPr>
            <p:cNvSpPr/>
            <p:nvPr/>
          </p:nvSpPr>
          <p:spPr>
            <a:xfrm>
              <a:off x="3909254" y="5315883"/>
              <a:ext cx="1831059" cy="143892"/>
            </a:xfrm>
            <a:prstGeom prst="rect">
              <a:avLst/>
            </a:prstGeom>
            <a:solidFill>
              <a:srgbClr val="0DD6CC">
                <a:alpha val="100000"/>
              </a:srgbClr>
            </a:solidFill>
          </p:spPr>
          <p:txBody>
            <a:bodyPr/>
            <a:lstStyle/>
            <a:p>
              <a:endParaRPr dirty="0"/>
            </a:p>
          </p:txBody>
        </p:sp>
        <p:sp>
          <p:nvSpPr>
            <p:cNvPr id="296" name="rc66">
              <a:extLst>
                <a:ext uri="{FF2B5EF4-FFF2-40B4-BE49-F238E27FC236}">
                  <a16:creationId xmlns:a16="http://schemas.microsoft.com/office/drawing/2014/main" id="{71101FC1-5D5C-121F-FAF5-1EF7729A50D7}"/>
                </a:ext>
              </a:extLst>
            </p:cNvPr>
            <p:cNvSpPr/>
            <p:nvPr/>
          </p:nvSpPr>
          <p:spPr>
            <a:xfrm>
              <a:off x="6271892" y="5315883"/>
              <a:ext cx="1425269" cy="143892"/>
            </a:xfrm>
            <a:prstGeom prst="rect">
              <a:avLst/>
            </a:prstGeom>
            <a:solidFill>
              <a:srgbClr val="E83237">
                <a:alpha val="100000"/>
              </a:srgbClr>
            </a:solidFill>
          </p:spPr>
          <p:txBody>
            <a:bodyPr/>
            <a:lstStyle/>
            <a:p>
              <a:endParaRPr dirty="0"/>
            </a:p>
          </p:txBody>
        </p:sp>
        <p:sp>
          <p:nvSpPr>
            <p:cNvPr id="297" name="rc67">
              <a:extLst>
                <a:ext uri="{FF2B5EF4-FFF2-40B4-BE49-F238E27FC236}">
                  <a16:creationId xmlns:a16="http://schemas.microsoft.com/office/drawing/2014/main" id="{6987F8F6-7813-2CCC-283D-70D8EC190F4C}"/>
                </a:ext>
              </a:extLst>
            </p:cNvPr>
            <p:cNvSpPr/>
            <p:nvPr/>
          </p:nvSpPr>
          <p:spPr>
            <a:xfrm>
              <a:off x="7697161" y="5315883"/>
              <a:ext cx="3165800" cy="143892"/>
            </a:xfrm>
            <a:prstGeom prst="rect">
              <a:avLst/>
            </a:prstGeom>
            <a:solidFill>
              <a:srgbClr val="7F0E11">
                <a:alpha val="100000"/>
              </a:srgbClr>
            </a:solidFill>
          </p:spPr>
          <p:txBody>
            <a:bodyPr/>
            <a:lstStyle/>
            <a:p>
              <a:endParaRPr dirty="0"/>
            </a:p>
          </p:txBody>
        </p:sp>
        <p:sp>
          <p:nvSpPr>
            <p:cNvPr id="298" name="rc68">
              <a:extLst>
                <a:ext uri="{FF2B5EF4-FFF2-40B4-BE49-F238E27FC236}">
                  <a16:creationId xmlns:a16="http://schemas.microsoft.com/office/drawing/2014/main" id="{096A44D5-73EE-BC61-3F39-9853293E8032}"/>
                </a:ext>
              </a:extLst>
            </p:cNvPr>
            <p:cNvSpPr/>
            <p:nvPr/>
          </p:nvSpPr>
          <p:spPr>
            <a:xfrm>
              <a:off x="5740314" y="5315883"/>
              <a:ext cx="531577" cy="143892"/>
            </a:xfrm>
            <a:prstGeom prst="rect">
              <a:avLst/>
            </a:prstGeom>
            <a:solidFill>
              <a:srgbClr val="CACACA">
                <a:alpha val="100000"/>
              </a:srgbClr>
            </a:solidFill>
          </p:spPr>
          <p:txBody>
            <a:bodyPr/>
            <a:lstStyle/>
            <a:p>
              <a:endParaRPr dirty="0"/>
            </a:p>
          </p:txBody>
        </p:sp>
        <p:sp>
          <p:nvSpPr>
            <p:cNvPr id="299" name="rc69">
              <a:extLst>
                <a:ext uri="{FF2B5EF4-FFF2-40B4-BE49-F238E27FC236}">
                  <a16:creationId xmlns:a16="http://schemas.microsoft.com/office/drawing/2014/main" id="{584CE242-69D3-585A-198B-7D595D2F4C5B}"/>
                </a:ext>
              </a:extLst>
            </p:cNvPr>
            <p:cNvSpPr/>
            <p:nvPr/>
          </p:nvSpPr>
          <p:spPr>
            <a:xfrm>
              <a:off x="2559902" y="5537256"/>
              <a:ext cx="2450962" cy="143892"/>
            </a:xfrm>
            <a:prstGeom prst="rect">
              <a:avLst/>
            </a:prstGeom>
            <a:solidFill>
              <a:srgbClr val="036061">
                <a:alpha val="100000"/>
              </a:srgbClr>
            </a:solidFill>
          </p:spPr>
          <p:txBody>
            <a:bodyPr/>
            <a:lstStyle/>
            <a:p>
              <a:endParaRPr dirty="0"/>
            </a:p>
          </p:txBody>
        </p:sp>
        <p:sp>
          <p:nvSpPr>
            <p:cNvPr id="300" name="rc70">
              <a:extLst>
                <a:ext uri="{FF2B5EF4-FFF2-40B4-BE49-F238E27FC236}">
                  <a16:creationId xmlns:a16="http://schemas.microsoft.com/office/drawing/2014/main" id="{7EF7DDBC-D472-14D5-7379-2D1E1E75F0A3}"/>
                </a:ext>
              </a:extLst>
            </p:cNvPr>
            <p:cNvSpPr/>
            <p:nvPr/>
          </p:nvSpPr>
          <p:spPr>
            <a:xfrm>
              <a:off x="5010865" y="5537256"/>
              <a:ext cx="1713569" cy="143892"/>
            </a:xfrm>
            <a:prstGeom prst="rect">
              <a:avLst/>
            </a:prstGeom>
            <a:solidFill>
              <a:srgbClr val="0DD6CC">
                <a:alpha val="100000"/>
              </a:srgbClr>
            </a:solidFill>
          </p:spPr>
          <p:txBody>
            <a:bodyPr/>
            <a:lstStyle/>
            <a:p>
              <a:endParaRPr dirty="0"/>
            </a:p>
          </p:txBody>
        </p:sp>
        <p:sp>
          <p:nvSpPr>
            <p:cNvPr id="301" name="rc71">
              <a:extLst>
                <a:ext uri="{FF2B5EF4-FFF2-40B4-BE49-F238E27FC236}">
                  <a16:creationId xmlns:a16="http://schemas.microsoft.com/office/drawing/2014/main" id="{C8361135-FCFF-D687-5CBB-E38C405F2981}"/>
                </a:ext>
              </a:extLst>
            </p:cNvPr>
            <p:cNvSpPr/>
            <p:nvPr/>
          </p:nvSpPr>
          <p:spPr>
            <a:xfrm>
              <a:off x="7173869" y="5537256"/>
              <a:ext cx="961282" cy="143892"/>
            </a:xfrm>
            <a:prstGeom prst="rect">
              <a:avLst/>
            </a:prstGeom>
            <a:solidFill>
              <a:srgbClr val="E83237">
                <a:alpha val="100000"/>
              </a:srgbClr>
            </a:solidFill>
          </p:spPr>
          <p:txBody>
            <a:bodyPr/>
            <a:lstStyle/>
            <a:p>
              <a:endParaRPr dirty="0"/>
            </a:p>
          </p:txBody>
        </p:sp>
        <p:sp>
          <p:nvSpPr>
            <p:cNvPr id="302" name="rc72">
              <a:extLst>
                <a:ext uri="{FF2B5EF4-FFF2-40B4-BE49-F238E27FC236}">
                  <a16:creationId xmlns:a16="http://schemas.microsoft.com/office/drawing/2014/main" id="{D760E55A-8A22-FCD2-DD1B-7E0432A5ECF4}"/>
                </a:ext>
              </a:extLst>
            </p:cNvPr>
            <p:cNvSpPr/>
            <p:nvPr/>
          </p:nvSpPr>
          <p:spPr>
            <a:xfrm>
              <a:off x="8135151" y="5537256"/>
              <a:ext cx="2727810" cy="143892"/>
            </a:xfrm>
            <a:prstGeom prst="rect">
              <a:avLst/>
            </a:prstGeom>
            <a:solidFill>
              <a:srgbClr val="7F0E11">
                <a:alpha val="100000"/>
              </a:srgbClr>
            </a:solidFill>
          </p:spPr>
          <p:txBody>
            <a:bodyPr/>
            <a:lstStyle/>
            <a:p>
              <a:endParaRPr dirty="0"/>
            </a:p>
          </p:txBody>
        </p:sp>
        <p:sp>
          <p:nvSpPr>
            <p:cNvPr id="303" name="rc73">
              <a:extLst>
                <a:ext uri="{FF2B5EF4-FFF2-40B4-BE49-F238E27FC236}">
                  <a16:creationId xmlns:a16="http://schemas.microsoft.com/office/drawing/2014/main" id="{C6B11081-A0DF-CD1B-4AAE-0727DCAD44DF}"/>
                </a:ext>
              </a:extLst>
            </p:cNvPr>
            <p:cNvSpPr/>
            <p:nvPr/>
          </p:nvSpPr>
          <p:spPr>
            <a:xfrm>
              <a:off x="6724435" y="5537256"/>
              <a:ext cx="449433" cy="143892"/>
            </a:xfrm>
            <a:prstGeom prst="rect">
              <a:avLst/>
            </a:prstGeom>
            <a:solidFill>
              <a:srgbClr val="CACACA">
                <a:alpha val="100000"/>
              </a:srgbClr>
            </a:solidFill>
          </p:spPr>
          <p:txBody>
            <a:bodyPr/>
            <a:lstStyle/>
            <a:p>
              <a:endParaRPr dirty="0"/>
            </a:p>
          </p:txBody>
        </p:sp>
        <p:sp>
          <p:nvSpPr>
            <p:cNvPr id="304" name="rc74">
              <a:extLst>
                <a:ext uri="{FF2B5EF4-FFF2-40B4-BE49-F238E27FC236}">
                  <a16:creationId xmlns:a16="http://schemas.microsoft.com/office/drawing/2014/main" id="{92F762A1-C886-A75B-35AA-38A11B04BCF9}"/>
                </a:ext>
              </a:extLst>
            </p:cNvPr>
            <p:cNvSpPr/>
            <p:nvPr/>
          </p:nvSpPr>
          <p:spPr>
            <a:xfrm>
              <a:off x="2559902" y="5758629"/>
              <a:ext cx="1040348" cy="143892"/>
            </a:xfrm>
            <a:prstGeom prst="rect">
              <a:avLst/>
            </a:prstGeom>
            <a:solidFill>
              <a:srgbClr val="036061">
                <a:alpha val="100000"/>
              </a:srgbClr>
            </a:solidFill>
          </p:spPr>
          <p:txBody>
            <a:bodyPr/>
            <a:lstStyle/>
            <a:p>
              <a:endParaRPr dirty="0"/>
            </a:p>
          </p:txBody>
        </p:sp>
        <p:sp>
          <p:nvSpPr>
            <p:cNvPr id="305" name="rc75">
              <a:extLst>
                <a:ext uri="{FF2B5EF4-FFF2-40B4-BE49-F238E27FC236}">
                  <a16:creationId xmlns:a16="http://schemas.microsoft.com/office/drawing/2014/main" id="{8B236AB9-30D7-2404-565B-300D531CDA0B}"/>
                </a:ext>
              </a:extLst>
            </p:cNvPr>
            <p:cNvSpPr/>
            <p:nvPr/>
          </p:nvSpPr>
          <p:spPr>
            <a:xfrm>
              <a:off x="3600251" y="5758629"/>
              <a:ext cx="2000782" cy="143892"/>
            </a:xfrm>
            <a:prstGeom prst="rect">
              <a:avLst/>
            </a:prstGeom>
            <a:solidFill>
              <a:srgbClr val="0DD6CC">
                <a:alpha val="100000"/>
              </a:srgbClr>
            </a:solidFill>
          </p:spPr>
          <p:txBody>
            <a:bodyPr/>
            <a:lstStyle/>
            <a:p>
              <a:endParaRPr dirty="0"/>
            </a:p>
          </p:txBody>
        </p:sp>
        <p:sp>
          <p:nvSpPr>
            <p:cNvPr id="306" name="rc76">
              <a:extLst>
                <a:ext uri="{FF2B5EF4-FFF2-40B4-BE49-F238E27FC236}">
                  <a16:creationId xmlns:a16="http://schemas.microsoft.com/office/drawing/2014/main" id="{B2C47DF3-9603-A8D0-08BA-373E084291C4}"/>
                </a:ext>
              </a:extLst>
            </p:cNvPr>
            <p:cNvSpPr/>
            <p:nvPr/>
          </p:nvSpPr>
          <p:spPr>
            <a:xfrm>
              <a:off x="6690672" y="5758629"/>
              <a:ext cx="1373038" cy="143892"/>
            </a:xfrm>
            <a:prstGeom prst="rect">
              <a:avLst/>
            </a:prstGeom>
            <a:solidFill>
              <a:srgbClr val="E83237">
                <a:alpha val="100000"/>
              </a:srgbClr>
            </a:solidFill>
          </p:spPr>
          <p:txBody>
            <a:bodyPr/>
            <a:lstStyle/>
            <a:p>
              <a:endParaRPr dirty="0"/>
            </a:p>
          </p:txBody>
        </p:sp>
        <p:sp>
          <p:nvSpPr>
            <p:cNvPr id="307" name="rc77">
              <a:extLst>
                <a:ext uri="{FF2B5EF4-FFF2-40B4-BE49-F238E27FC236}">
                  <a16:creationId xmlns:a16="http://schemas.microsoft.com/office/drawing/2014/main" id="{21ED01E8-2385-9FFD-83C0-9613AF4A90E0}"/>
                </a:ext>
              </a:extLst>
            </p:cNvPr>
            <p:cNvSpPr/>
            <p:nvPr/>
          </p:nvSpPr>
          <p:spPr>
            <a:xfrm>
              <a:off x="8063710" y="5758629"/>
              <a:ext cx="2799251" cy="143892"/>
            </a:xfrm>
            <a:prstGeom prst="rect">
              <a:avLst/>
            </a:prstGeom>
            <a:solidFill>
              <a:srgbClr val="7F0E11">
                <a:alpha val="100000"/>
              </a:srgbClr>
            </a:solidFill>
          </p:spPr>
          <p:txBody>
            <a:bodyPr/>
            <a:lstStyle/>
            <a:p>
              <a:endParaRPr dirty="0"/>
            </a:p>
          </p:txBody>
        </p:sp>
        <p:sp>
          <p:nvSpPr>
            <p:cNvPr id="308" name="rc78">
              <a:extLst>
                <a:ext uri="{FF2B5EF4-FFF2-40B4-BE49-F238E27FC236}">
                  <a16:creationId xmlns:a16="http://schemas.microsoft.com/office/drawing/2014/main" id="{0C946C48-C2A6-D8C8-1C52-AF031C031590}"/>
                </a:ext>
              </a:extLst>
            </p:cNvPr>
            <p:cNvSpPr/>
            <p:nvPr/>
          </p:nvSpPr>
          <p:spPr>
            <a:xfrm>
              <a:off x="5601033" y="5758629"/>
              <a:ext cx="1089638" cy="143892"/>
            </a:xfrm>
            <a:prstGeom prst="rect">
              <a:avLst/>
            </a:prstGeom>
            <a:solidFill>
              <a:srgbClr val="CACACA">
                <a:alpha val="100000"/>
              </a:srgbClr>
            </a:solidFill>
          </p:spPr>
          <p:txBody>
            <a:bodyPr/>
            <a:lstStyle/>
            <a:p>
              <a:endParaRPr dirty="0"/>
            </a:p>
          </p:txBody>
        </p:sp>
        <p:sp>
          <p:nvSpPr>
            <p:cNvPr id="309" name="rc79">
              <a:extLst>
                <a:ext uri="{FF2B5EF4-FFF2-40B4-BE49-F238E27FC236}">
                  <a16:creationId xmlns:a16="http://schemas.microsoft.com/office/drawing/2014/main" id="{89590403-CD9E-4EBF-EB2A-945331F0D4D8}"/>
                </a:ext>
              </a:extLst>
            </p:cNvPr>
            <p:cNvSpPr/>
            <p:nvPr/>
          </p:nvSpPr>
          <p:spPr>
            <a:xfrm>
              <a:off x="2559902" y="5980001"/>
              <a:ext cx="1448478" cy="143892"/>
            </a:xfrm>
            <a:prstGeom prst="rect">
              <a:avLst/>
            </a:prstGeom>
            <a:solidFill>
              <a:srgbClr val="036061">
                <a:alpha val="100000"/>
              </a:srgbClr>
            </a:solidFill>
          </p:spPr>
          <p:txBody>
            <a:bodyPr/>
            <a:lstStyle/>
            <a:p>
              <a:endParaRPr dirty="0"/>
            </a:p>
          </p:txBody>
        </p:sp>
        <p:sp>
          <p:nvSpPr>
            <p:cNvPr id="310" name="rc80">
              <a:extLst>
                <a:ext uri="{FF2B5EF4-FFF2-40B4-BE49-F238E27FC236}">
                  <a16:creationId xmlns:a16="http://schemas.microsoft.com/office/drawing/2014/main" id="{1F2CC407-1A2F-6707-6571-BDA446104264}"/>
                </a:ext>
              </a:extLst>
            </p:cNvPr>
            <p:cNvSpPr/>
            <p:nvPr/>
          </p:nvSpPr>
          <p:spPr>
            <a:xfrm>
              <a:off x="4008380" y="5980001"/>
              <a:ext cx="1808340" cy="143892"/>
            </a:xfrm>
            <a:prstGeom prst="rect">
              <a:avLst/>
            </a:prstGeom>
            <a:solidFill>
              <a:srgbClr val="0DD6CC">
                <a:alpha val="100000"/>
              </a:srgbClr>
            </a:solidFill>
          </p:spPr>
          <p:txBody>
            <a:bodyPr/>
            <a:lstStyle/>
            <a:p>
              <a:endParaRPr dirty="0"/>
            </a:p>
          </p:txBody>
        </p:sp>
        <p:sp>
          <p:nvSpPr>
            <p:cNvPr id="311" name="rc81">
              <a:extLst>
                <a:ext uri="{FF2B5EF4-FFF2-40B4-BE49-F238E27FC236}">
                  <a16:creationId xmlns:a16="http://schemas.microsoft.com/office/drawing/2014/main" id="{DE45C4D5-106B-DE2C-6271-87A40D4FA1BE}"/>
                </a:ext>
              </a:extLst>
            </p:cNvPr>
            <p:cNvSpPr/>
            <p:nvPr/>
          </p:nvSpPr>
          <p:spPr>
            <a:xfrm>
              <a:off x="6285358" y="5980001"/>
              <a:ext cx="1397314" cy="143892"/>
            </a:xfrm>
            <a:prstGeom prst="rect">
              <a:avLst/>
            </a:prstGeom>
            <a:solidFill>
              <a:srgbClr val="E83237">
                <a:alpha val="100000"/>
              </a:srgbClr>
            </a:solidFill>
          </p:spPr>
          <p:txBody>
            <a:bodyPr/>
            <a:lstStyle/>
            <a:p>
              <a:endParaRPr dirty="0"/>
            </a:p>
          </p:txBody>
        </p:sp>
        <p:sp>
          <p:nvSpPr>
            <p:cNvPr id="312" name="rc82">
              <a:extLst>
                <a:ext uri="{FF2B5EF4-FFF2-40B4-BE49-F238E27FC236}">
                  <a16:creationId xmlns:a16="http://schemas.microsoft.com/office/drawing/2014/main" id="{13E7C268-D05E-4552-6DC2-65683261EE1C}"/>
                </a:ext>
              </a:extLst>
            </p:cNvPr>
            <p:cNvSpPr/>
            <p:nvPr/>
          </p:nvSpPr>
          <p:spPr>
            <a:xfrm>
              <a:off x="7682673" y="5980001"/>
              <a:ext cx="3180288" cy="143892"/>
            </a:xfrm>
            <a:prstGeom prst="rect">
              <a:avLst/>
            </a:prstGeom>
            <a:solidFill>
              <a:srgbClr val="7F0E11">
                <a:alpha val="100000"/>
              </a:srgbClr>
            </a:solidFill>
          </p:spPr>
          <p:txBody>
            <a:bodyPr/>
            <a:lstStyle/>
            <a:p>
              <a:endParaRPr dirty="0"/>
            </a:p>
          </p:txBody>
        </p:sp>
        <p:sp>
          <p:nvSpPr>
            <p:cNvPr id="313" name="rc83">
              <a:extLst>
                <a:ext uri="{FF2B5EF4-FFF2-40B4-BE49-F238E27FC236}">
                  <a16:creationId xmlns:a16="http://schemas.microsoft.com/office/drawing/2014/main" id="{682063D9-DAB1-A5F1-3BDC-A959B642A26D}"/>
                </a:ext>
              </a:extLst>
            </p:cNvPr>
            <p:cNvSpPr/>
            <p:nvPr/>
          </p:nvSpPr>
          <p:spPr>
            <a:xfrm>
              <a:off x="5816720" y="5980001"/>
              <a:ext cx="468637" cy="143892"/>
            </a:xfrm>
            <a:prstGeom prst="rect">
              <a:avLst/>
            </a:prstGeom>
            <a:solidFill>
              <a:srgbClr val="CACACA">
                <a:alpha val="100000"/>
              </a:srgbClr>
            </a:solidFill>
          </p:spPr>
          <p:txBody>
            <a:bodyPr/>
            <a:lstStyle/>
            <a:p>
              <a:endParaRPr dirty="0"/>
            </a:p>
          </p:txBody>
        </p:sp>
        <p:sp>
          <p:nvSpPr>
            <p:cNvPr id="314" name="rc84">
              <a:extLst>
                <a:ext uri="{FF2B5EF4-FFF2-40B4-BE49-F238E27FC236}">
                  <a16:creationId xmlns:a16="http://schemas.microsoft.com/office/drawing/2014/main" id="{0168A690-F05B-6655-A033-0D6920551F7F}"/>
                </a:ext>
              </a:extLst>
            </p:cNvPr>
            <p:cNvSpPr/>
            <p:nvPr/>
          </p:nvSpPr>
          <p:spPr>
            <a:xfrm>
              <a:off x="2559902" y="6201374"/>
              <a:ext cx="3079199" cy="143892"/>
            </a:xfrm>
            <a:prstGeom prst="rect">
              <a:avLst/>
            </a:prstGeom>
            <a:solidFill>
              <a:srgbClr val="036061">
                <a:alpha val="100000"/>
              </a:srgbClr>
            </a:solidFill>
          </p:spPr>
          <p:txBody>
            <a:bodyPr/>
            <a:lstStyle/>
            <a:p>
              <a:endParaRPr dirty="0"/>
            </a:p>
          </p:txBody>
        </p:sp>
        <p:sp>
          <p:nvSpPr>
            <p:cNvPr id="315" name="rc85">
              <a:extLst>
                <a:ext uri="{FF2B5EF4-FFF2-40B4-BE49-F238E27FC236}">
                  <a16:creationId xmlns:a16="http://schemas.microsoft.com/office/drawing/2014/main" id="{EF979579-8AA7-32A8-13F5-F1BCC286B20B}"/>
                </a:ext>
              </a:extLst>
            </p:cNvPr>
            <p:cNvSpPr/>
            <p:nvPr/>
          </p:nvSpPr>
          <p:spPr>
            <a:xfrm>
              <a:off x="5639102" y="6201374"/>
              <a:ext cx="1155003" cy="143892"/>
            </a:xfrm>
            <a:prstGeom prst="rect">
              <a:avLst/>
            </a:prstGeom>
            <a:solidFill>
              <a:srgbClr val="0DD6CC">
                <a:alpha val="100000"/>
              </a:srgbClr>
            </a:solidFill>
          </p:spPr>
          <p:txBody>
            <a:bodyPr/>
            <a:lstStyle/>
            <a:p>
              <a:endParaRPr dirty="0"/>
            </a:p>
          </p:txBody>
        </p:sp>
        <p:sp>
          <p:nvSpPr>
            <p:cNvPr id="316" name="rc86">
              <a:extLst>
                <a:ext uri="{FF2B5EF4-FFF2-40B4-BE49-F238E27FC236}">
                  <a16:creationId xmlns:a16="http://schemas.microsoft.com/office/drawing/2014/main" id="{EAA2B1AE-45A2-FE12-D3D4-BC1A802F85F8}"/>
                </a:ext>
              </a:extLst>
            </p:cNvPr>
            <p:cNvSpPr/>
            <p:nvPr/>
          </p:nvSpPr>
          <p:spPr>
            <a:xfrm>
              <a:off x="7324192" y="6201374"/>
              <a:ext cx="1041124" cy="143892"/>
            </a:xfrm>
            <a:prstGeom prst="rect">
              <a:avLst/>
            </a:prstGeom>
            <a:solidFill>
              <a:srgbClr val="E83237">
                <a:alpha val="100000"/>
              </a:srgbClr>
            </a:solidFill>
          </p:spPr>
          <p:txBody>
            <a:bodyPr/>
            <a:lstStyle/>
            <a:p>
              <a:endParaRPr dirty="0"/>
            </a:p>
          </p:txBody>
        </p:sp>
        <p:sp>
          <p:nvSpPr>
            <p:cNvPr id="317" name="rc87">
              <a:extLst>
                <a:ext uri="{FF2B5EF4-FFF2-40B4-BE49-F238E27FC236}">
                  <a16:creationId xmlns:a16="http://schemas.microsoft.com/office/drawing/2014/main" id="{293E0899-3FE0-B351-CE06-881ADEDDE5C7}"/>
                </a:ext>
              </a:extLst>
            </p:cNvPr>
            <p:cNvSpPr/>
            <p:nvPr/>
          </p:nvSpPr>
          <p:spPr>
            <a:xfrm>
              <a:off x="8365316" y="6201374"/>
              <a:ext cx="2497645" cy="143892"/>
            </a:xfrm>
            <a:prstGeom prst="rect">
              <a:avLst/>
            </a:prstGeom>
            <a:solidFill>
              <a:srgbClr val="7F0E11">
                <a:alpha val="100000"/>
              </a:srgbClr>
            </a:solidFill>
          </p:spPr>
          <p:txBody>
            <a:bodyPr/>
            <a:lstStyle/>
            <a:p>
              <a:endParaRPr dirty="0"/>
            </a:p>
          </p:txBody>
        </p:sp>
        <p:sp>
          <p:nvSpPr>
            <p:cNvPr id="318" name="rc88">
              <a:extLst>
                <a:ext uri="{FF2B5EF4-FFF2-40B4-BE49-F238E27FC236}">
                  <a16:creationId xmlns:a16="http://schemas.microsoft.com/office/drawing/2014/main" id="{F5178457-B739-D5F9-6515-EBCF61187AE5}"/>
                </a:ext>
              </a:extLst>
            </p:cNvPr>
            <p:cNvSpPr/>
            <p:nvPr/>
          </p:nvSpPr>
          <p:spPr>
            <a:xfrm>
              <a:off x="6794106" y="6201374"/>
              <a:ext cx="530086" cy="143892"/>
            </a:xfrm>
            <a:prstGeom prst="rect">
              <a:avLst/>
            </a:prstGeom>
            <a:solidFill>
              <a:srgbClr val="CACACA">
                <a:alpha val="100000"/>
              </a:srgbClr>
            </a:solidFill>
          </p:spPr>
          <p:txBody>
            <a:bodyPr/>
            <a:lstStyle/>
            <a:p>
              <a:endParaRPr dirty="0"/>
            </a:p>
          </p:txBody>
        </p:sp>
        <p:sp>
          <p:nvSpPr>
            <p:cNvPr id="319" name="tx89">
              <a:extLst>
                <a:ext uri="{FF2B5EF4-FFF2-40B4-BE49-F238E27FC236}">
                  <a16:creationId xmlns:a16="http://schemas.microsoft.com/office/drawing/2014/main" id="{E3754AA5-5C31-D9D4-60CA-801268E7407D}"/>
                </a:ext>
              </a:extLst>
            </p:cNvPr>
            <p:cNvSpPr/>
            <p:nvPr/>
          </p:nvSpPr>
          <p:spPr>
            <a:xfrm>
              <a:off x="4706535" y="2669647"/>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22%</a:t>
              </a:r>
            </a:p>
          </p:txBody>
        </p:sp>
        <p:sp>
          <p:nvSpPr>
            <p:cNvPr id="320" name="tx90">
              <a:extLst>
                <a:ext uri="{FF2B5EF4-FFF2-40B4-BE49-F238E27FC236}">
                  <a16:creationId xmlns:a16="http://schemas.microsoft.com/office/drawing/2014/main" id="{D4F1FCC9-8EE6-EC2B-5CD0-C3FB5383D3CB}"/>
                </a:ext>
              </a:extLst>
            </p:cNvPr>
            <p:cNvSpPr/>
            <p:nvPr/>
          </p:nvSpPr>
          <p:spPr>
            <a:xfrm>
              <a:off x="6072663" y="2672086"/>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11%</a:t>
              </a:r>
            </a:p>
          </p:txBody>
        </p:sp>
        <p:sp>
          <p:nvSpPr>
            <p:cNvPr id="321" name="tx91">
              <a:extLst>
                <a:ext uri="{FF2B5EF4-FFF2-40B4-BE49-F238E27FC236}">
                  <a16:creationId xmlns:a16="http://schemas.microsoft.com/office/drawing/2014/main" id="{89F00F6F-C3B3-5D95-D233-889BAF930BB5}"/>
                </a:ext>
              </a:extLst>
            </p:cNvPr>
            <p:cNvSpPr/>
            <p:nvPr/>
          </p:nvSpPr>
          <p:spPr>
            <a:xfrm>
              <a:off x="5208007" y="2891020"/>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23%</a:t>
              </a:r>
            </a:p>
          </p:txBody>
        </p:sp>
        <p:sp>
          <p:nvSpPr>
            <p:cNvPr id="322" name="tx92">
              <a:extLst>
                <a:ext uri="{FF2B5EF4-FFF2-40B4-BE49-F238E27FC236}">
                  <a16:creationId xmlns:a16="http://schemas.microsoft.com/office/drawing/2014/main" id="{0AD64CEA-9356-B905-FD60-526DE5A42DC0}"/>
                </a:ext>
              </a:extLst>
            </p:cNvPr>
            <p:cNvSpPr/>
            <p:nvPr/>
          </p:nvSpPr>
          <p:spPr>
            <a:xfrm>
              <a:off x="6571749" y="2891020"/>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9%</a:t>
              </a:r>
            </a:p>
          </p:txBody>
        </p:sp>
        <p:sp>
          <p:nvSpPr>
            <p:cNvPr id="323" name="tx93">
              <a:extLst>
                <a:ext uri="{FF2B5EF4-FFF2-40B4-BE49-F238E27FC236}">
                  <a16:creationId xmlns:a16="http://schemas.microsoft.com/office/drawing/2014/main" id="{A4F873B7-78E1-04D0-D696-EE4DE1AC427C}"/>
                </a:ext>
              </a:extLst>
            </p:cNvPr>
            <p:cNvSpPr/>
            <p:nvPr/>
          </p:nvSpPr>
          <p:spPr>
            <a:xfrm>
              <a:off x="4221507" y="3112392"/>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22%</a:t>
              </a:r>
            </a:p>
          </p:txBody>
        </p:sp>
        <p:sp>
          <p:nvSpPr>
            <p:cNvPr id="324" name="tx94">
              <a:extLst>
                <a:ext uri="{FF2B5EF4-FFF2-40B4-BE49-F238E27FC236}">
                  <a16:creationId xmlns:a16="http://schemas.microsoft.com/office/drawing/2014/main" id="{74F185BB-73D9-E11C-7A77-A46B95846BC9}"/>
                </a:ext>
              </a:extLst>
            </p:cNvPr>
            <p:cNvSpPr/>
            <p:nvPr/>
          </p:nvSpPr>
          <p:spPr>
            <a:xfrm>
              <a:off x="5640763" y="3112392"/>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12%</a:t>
              </a:r>
            </a:p>
          </p:txBody>
        </p:sp>
        <p:sp>
          <p:nvSpPr>
            <p:cNvPr id="325" name="tx95">
              <a:extLst>
                <a:ext uri="{FF2B5EF4-FFF2-40B4-BE49-F238E27FC236}">
                  <a16:creationId xmlns:a16="http://schemas.microsoft.com/office/drawing/2014/main" id="{6D2C7FF8-71A9-A9D2-DC11-6585D1BD584F}"/>
                </a:ext>
              </a:extLst>
            </p:cNvPr>
            <p:cNvSpPr/>
            <p:nvPr/>
          </p:nvSpPr>
          <p:spPr>
            <a:xfrm>
              <a:off x="4847952" y="3333765"/>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29%</a:t>
              </a:r>
            </a:p>
          </p:txBody>
        </p:sp>
        <p:sp>
          <p:nvSpPr>
            <p:cNvPr id="326" name="tx96">
              <a:extLst>
                <a:ext uri="{FF2B5EF4-FFF2-40B4-BE49-F238E27FC236}">
                  <a16:creationId xmlns:a16="http://schemas.microsoft.com/office/drawing/2014/main" id="{ACD41EFD-35DA-2D28-7A69-A27788EB0C70}"/>
                </a:ext>
              </a:extLst>
            </p:cNvPr>
            <p:cNvSpPr/>
            <p:nvPr/>
          </p:nvSpPr>
          <p:spPr>
            <a:xfrm>
              <a:off x="6515895" y="3336204"/>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11%</a:t>
              </a:r>
            </a:p>
          </p:txBody>
        </p:sp>
        <p:sp>
          <p:nvSpPr>
            <p:cNvPr id="327" name="tx97">
              <a:extLst>
                <a:ext uri="{FF2B5EF4-FFF2-40B4-BE49-F238E27FC236}">
                  <a16:creationId xmlns:a16="http://schemas.microsoft.com/office/drawing/2014/main" id="{3224808C-6486-2920-D469-A78D20C1436F}"/>
                </a:ext>
              </a:extLst>
            </p:cNvPr>
            <p:cNvSpPr/>
            <p:nvPr/>
          </p:nvSpPr>
          <p:spPr>
            <a:xfrm>
              <a:off x="5753601" y="3555138"/>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23%</a:t>
              </a:r>
            </a:p>
          </p:txBody>
        </p:sp>
        <p:sp>
          <p:nvSpPr>
            <p:cNvPr id="328" name="tx98">
              <a:extLst>
                <a:ext uri="{FF2B5EF4-FFF2-40B4-BE49-F238E27FC236}">
                  <a16:creationId xmlns:a16="http://schemas.microsoft.com/office/drawing/2014/main" id="{CBB99DF9-088A-82E1-3077-54192E68BC16}"/>
                </a:ext>
              </a:extLst>
            </p:cNvPr>
            <p:cNvSpPr/>
            <p:nvPr/>
          </p:nvSpPr>
          <p:spPr>
            <a:xfrm>
              <a:off x="7106591" y="3555138"/>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10%</a:t>
              </a:r>
            </a:p>
          </p:txBody>
        </p:sp>
        <p:sp>
          <p:nvSpPr>
            <p:cNvPr id="329" name="tx99">
              <a:extLst>
                <a:ext uri="{FF2B5EF4-FFF2-40B4-BE49-F238E27FC236}">
                  <a16:creationId xmlns:a16="http://schemas.microsoft.com/office/drawing/2014/main" id="{86414C1F-6A63-95B5-AFEE-6F3F77BA5640}"/>
                </a:ext>
              </a:extLst>
            </p:cNvPr>
            <p:cNvSpPr/>
            <p:nvPr/>
          </p:nvSpPr>
          <p:spPr>
            <a:xfrm>
              <a:off x="3933514" y="3776511"/>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18%</a:t>
              </a:r>
            </a:p>
          </p:txBody>
        </p:sp>
        <p:sp>
          <p:nvSpPr>
            <p:cNvPr id="330" name="tx100">
              <a:extLst>
                <a:ext uri="{FF2B5EF4-FFF2-40B4-BE49-F238E27FC236}">
                  <a16:creationId xmlns:a16="http://schemas.microsoft.com/office/drawing/2014/main" id="{088712AF-A667-4944-5C28-80DAD98F54E9}"/>
                </a:ext>
              </a:extLst>
            </p:cNvPr>
            <p:cNvSpPr/>
            <p:nvPr/>
          </p:nvSpPr>
          <p:spPr>
            <a:xfrm>
              <a:off x="5275023" y="3778950"/>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14%</a:t>
              </a:r>
            </a:p>
          </p:txBody>
        </p:sp>
        <p:sp>
          <p:nvSpPr>
            <p:cNvPr id="331" name="tx101">
              <a:extLst>
                <a:ext uri="{FF2B5EF4-FFF2-40B4-BE49-F238E27FC236}">
                  <a16:creationId xmlns:a16="http://schemas.microsoft.com/office/drawing/2014/main" id="{1D82D4F3-7CF4-D30F-72B4-BD133A379B0F}"/>
                </a:ext>
              </a:extLst>
            </p:cNvPr>
            <p:cNvSpPr/>
            <p:nvPr/>
          </p:nvSpPr>
          <p:spPr>
            <a:xfrm>
              <a:off x="3596000" y="3997883"/>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18%</a:t>
              </a:r>
            </a:p>
          </p:txBody>
        </p:sp>
        <p:sp>
          <p:nvSpPr>
            <p:cNvPr id="332" name="tx102">
              <a:extLst>
                <a:ext uri="{FF2B5EF4-FFF2-40B4-BE49-F238E27FC236}">
                  <a16:creationId xmlns:a16="http://schemas.microsoft.com/office/drawing/2014/main" id="{7ED52CD7-245B-67FF-5C90-7169715EE874}"/>
                </a:ext>
              </a:extLst>
            </p:cNvPr>
            <p:cNvSpPr/>
            <p:nvPr/>
          </p:nvSpPr>
          <p:spPr>
            <a:xfrm>
              <a:off x="4763369" y="3997883"/>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9%</a:t>
              </a:r>
            </a:p>
          </p:txBody>
        </p:sp>
        <p:sp>
          <p:nvSpPr>
            <p:cNvPr id="333" name="tx103">
              <a:extLst>
                <a:ext uri="{FF2B5EF4-FFF2-40B4-BE49-F238E27FC236}">
                  <a16:creationId xmlns:a16="http://schemas.microsoft.com/office/drawing/2014/main" id="{0C96C556-01E9-E8EC-04AE-491F3EF97ACC}"/>
                </a:ext>
              </a:extLst>
            </p:cNvPr>
            <p:cNvSpPr/>
            <p:nvPr/>
          </p:nvSpPr>
          <p:spPr>
            <a:xfrm>
              <a:off x="4592552" y="4219256"/>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20%</a:t>
              </a:r>
            </a:p>
          </p:txBody>
        </p:sp>
        <p:sp>
          <p:nvSpPr>
            <p:cNvPr id="334" name="tx104">
              <a:extLst>
                <a:ext uri="{FF2B5EF4-FFF2-40B4-BE49-F238E27FC236}">
                  <a16:creationId xmlns:a16="http://schemas.microsoft.com/office/drawing/2014/main" id="{4F5B2017-E1F4-5BC8-B493-690D1D8E788E}"/>
                </a:ext>
              </a:extLst>
            </p:cNvPr>
            <p:cNvSpPr/>
            <p:nvPr/>
          </p:nvSpPr>
          <p:spPr>
            <a:xfrm>
              <a:off x="5856094" y="4219256"/>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10%</a:t>
              </a:r>
            </a:p>
          </p:txBody>
        </p:sp>
        <p:sp>
          <p:nvSpPr>
            <p:cNvPr id="335" name="tx105">
              <a:extLst>
                <a:ext uri="{FF2B5EF4-FFF2-40B4-BE49-F238E27FC236}">
                  <a16:creationId xmlns:a16="http://schemas.microsoft.com/office/drawing/2014/main" id="{EB288DF6-4DF2-E01A-DD56-F6E89DC6442C}"/>
                </a:ext>
              </a:extLst>
            </p:cNvPr>
            <p:cNvSpPr/>
            <p:nvPr/>
          </p:nvSpPr>
          <p:spPr>
            <a:xfrm>
              <a:off x="5571024" y="444062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25%</a:t>
              </a:r>
            </a:p>
          </p:txBody>
        </p:sp>
        <p:sp>
          <p:nvSpPr>
            <p:cNvPr id="336" name="tx106">
              <a:extLst>
                <a:ext uri="{FF2B5EF4-FFF2-40B4-BE49-F238E27FC236}">
                  <a16:creationId xmlns:a16="http://schemas.microsoft.com/office/drawing/2014/main" id="{82C98BF2-DE48-1BF6-23C5-508850B45FAC}"/>
                </a:ext>
              </a:extLst>
            </p:cNvPr>
            <p:cNvSpPr/>
            <p:nvPr/>
          </p:nvSpPr>
          <p:spPr>
            <a:xfrm>
              <a:off x="6942317" y="4443068"/>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7%</a:t>
              </a:r>
            </a:p>
          </p:txBody>
        </p:sp>
        <p:sp>
          <p:nvSpPr>
            <p:cNvPr id="337" name="tx107">
              <a:extLst>
                <a:ext uri="{FF2B5EF4-FFF2-40B4-BE49-F238E27FC236}">
                  <a16:creationId xmlns:a16="http://schemas.microsoft.com/office/drawing/2014/main" id="{B2AD5BC4-186C-989F-11DF-DAA568A338A5}"/>
                </a:ext>
              </a:extLst>
            </p:cNvPr>
            <p:cNvSpPr/>
            <p:nvPr/>
          </p:nvSpPr>
          <p:spPr>
            <a:xfrm>
              <a:off x="5645107" y="4662002"/>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28%</a:t>
              </a:r>
            </a:p>
          </p:txBody>
        </p:sp>
        <p:sp>
          <p:nvSpPr>
            <p:cNvPr id="338" name="tx108">
              <a:extLst>
                <a:ext uri="{FF2B5EF4-FFF2-40B4-BE49-F238E27FC236}">
                  <a16:creationId xmlns:a16="http://schemas.microsoft.com/office/drawing/2014/main" id="{56A7B68F-8D7B-A6B2-C28C-52DD962007B7}"/>
                </a:ext>
              </a:extLst>
            </p:cNvPr>
            <p:cNvSpPr/>
            <p:nvPr/>
          </p:nvSpPr>
          <p:spPr>
            <a:xfrm>
              <a:off x="7190318" y="4662002"/>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8%</a:t>
              </a:r>
            </a:p>
          </p:txBody>
        </p:sp>
        <p:sp>
          <p:nvSpPr>
            <p:cNvPr id="339" name="tx109">
              <a:extLst>
                <a:ext uri="{FF2B5EF4-FFF2-40B4-BE49-F238E27FC236}">
                  <a16:creationId xmlns:a16="http://schemas.microsoft.com/office/drawing/2014/main" id="{5D17A99E-4D2E-B8D3-0AA4-B6CAE25E480C}"/>
                </a:ext>
              </a:extLst>
            </p:cNvPr>
            <p:cNvSpPr/>
            <p:nvPr/>
          </p:nvSpPr>
          <p:spPr>
            <a:xfrm>
              <a:off x="4163883" y="4883374"/>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29%</a:t>
              </a:r>
            </a:p>
          </p:txBody>
        </p:sp>
        <p:sp>
          <p:nvSpPr>
            <p:cNvPr id="340" name="tx110">
              <a:extLst>
                <a:ext uri="{FF2B5EF4-FFF2-40B4-BE49-F238E27FC236}">
                  <a16:creationId xmlns:a16="http://schemas.microsoft.com/office/drawing/2014/main" id="{217953C6-B79A-9552-6419-4F737D1E68EC}"/>
                </a:ext>
              </a:extLst>
            </p:cNvPr>
            <p:cNvSpPr/>
            <p:nvPr/>
          </p:nvSpPr>
          <p:spPr>
            <a:xfrm>
              <a:off x="5991937" y="4885813"/>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15%</a:t>
              </a:r>
            </a:p>
          </p:txBody>
        </p:sp>
        <p:sp>
          <p:nvSpPr>
            <p:cNvPr id="341" name="tx111">
              <a:extLst>
                <a:ext uri="{FF2B5EF4-FFF2-40B4-BE49-F238E27FC236}">
                  <a16:creationId xmlns:a16="http://schemas.microsoft.com/office/drawing/2014/main" id="{D55FF66B-58BA-2E5D-4A74-88057C4472E0}"/>
                </a:ext>
              </a:extLst>
            </p:cNvPr>
            <p:cNvSpPr/>
            <p:nvPr/>
          </p:nvSpPr>
          <p:spPr>
            <a:xfrm>
              <a:off x="4300902" y="5104747"/>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23%</a:t>
              </a:r>
            </a:p>
          </p:txBody>
        </p:sp>
        <p:sp>
          <p:nvSpPr>
            <p:cNvPr id="342" name="tx112">
              <a:extLst>
                <a:ext uri="{FF2B5EF4-FFF2-40B4-BE49-F238E27FC236}">
                  <a16:creationId xmlns:a16="http://schemas.microsoft.com/office/drawing/2014/main" id="{71F8844A-FC36-D900-51CD-5D913CA87947}"/>
                </a:ext>
              </a:extLst>
            </p:cNvPr>
            <p:cNvSpPr/>
            <p:nvPr/>
          </p:nvSpPr>
          <p:spPr>
            <a:xfrm>
              <a:off x="5910596" y="5104747"/>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16%</a:t>
              </a:r>
            </a:p>
          </p:txBody>
        </p:sp>
        <p:sp>
          <p:nvSpPr>
            <p:cNvPr id="343" name="tx113">
              <a:extLst>
                <a:ext uri="{FF2B5EF4-FFF2-40B4-BE49-F238E27FC236}">
                  <a16:creationId xmlns:a16="http://schemas.microsoft.com/office/drawing/2014/main" id="{6049C728-84E3-081F-1EC9-4D077BC20E2A}"/>
                </a:ext>
              </a:extLst>
            </p:cNvPr>
            <p:cNvSpPr/>
            <p:nvPr/>
          </p:nvSpPr>
          <p:spPr>
            <a:xfrm>
              <a:off x="4662095" y="5326120"/>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22%</a:t>
              </a:r>
            </a:p>
          </p:txBody>
        </p:sp>
        <p:sp>
          <p:nvSpPr>
            <p:cNvPr id="344" name="tx114">
              <a:extLst>
                <a:ext uri="{FF2B5EF4-FFF2-40B4-BE49-F238E27FC236}">
                  <a16:creationId xmlns:a16="http://schemas.microsoft.com/office/drawing/2014/main" id="{06C24EFC-51E2-C264-577A-6B6969C628B5}"/>
                </a:ext>
              </a:extLst>
            </p:cNvPr>
            <p:cNvSpPr/>
            <p:nvPr/>
          </p:nvSpPr>
          <p:spPr>
            <a:xfrm>
              <a:off x="5888619" y="5326120"/>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6%</a:t>
              </a:r>
            </a:p>
          </p:txBody>
        </p:sp>
        <p:sp>
          <p:nvSpPr>
            <p:cNvPr id="345" name="tx115">
              <a:extLst>
                <a:ext uri="{FF2B5EF4-FFF2-40B4-BE49-F238E27FC236}">
                  <a16:creationId xmlns:a16="http://schemas.microsoft.com/office/drawing/2014/main" id="{C2B69DC2-2A06-9AC3-A969-C3B27340C86F}"/>
                </a:ext>
              </a:extLst>
            </p:cNvPr>
            <p:cNvSpPr/>
            <p:nvPr/>
          </p:nvSpPr>
          <p:spPr>
            <a:xfrm>
              <a:off x="5704961" y="5547493"/>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21%</a:t>
              </a:r>
            </a:p>
          </p:txBody>
        </p:sp>
        <p:sp>
          <p:nvSpPr>
            <p:cNvPr id="346" name="tx116">
              <a:extLst>
                <a:ext uri="{FF2B5EF4-FFF2-40B4-BE49-F238E27FC236}">
                  <a16:creationId xmlns:a16="http://schemas.microsoft.com/office/drawing/2014/main" id="{1925C70F-8A9D-8073-24C3-C561E0679BD4}"/>
                </a:ext>
              </a:extLst>
            </p:cNvPr>
            <p:cNvSpPr/>
            <p:nvPr/>
          </p:nvSpPr>
          <p:spPr>
            <a:xfrm>
              <a:off x="6831668" y="5549932"/>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5%</a:t>
              </a:r>
            </a:p>
          </p:txBody>
        </p:sp>
        <p:sp>
          <p:nvSpPr>
            <p:cNvPr id="347" name="tx117">
              <a:extLst>
                <a:ext uri="{FF2B5EF4-FFF2-40B4-BE49-F238E27FC236}">
                  <a16:creationId xmlns:a16="http://schemas.microsoft.com/office/drawing/2014/main" id="{27205FE0-47AF-2CBA-E2BA-540882C0655A}"/>
                </a:ext>
              </a:extLst>
            </p:cNvPr>
            <p:cNvSpPr/>
            <p:nvPr/>
          </p:nvSpPr>
          <p:spPr>
            <a:xfrm>
              <a:off x="4437953" y="5768865"/>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24%</a:t>
              </a:r>
            </a:p>
          </p:txBody>
        </p:sp>
        <p:sp>
          <p:nvSpPr>
            <p:cNvPr id="348" name="tx118">
              <a:extLst>
                <a:ext uri="{FF2B5EF4-FFF2-40B4-BE49-F238E27FC236}">
                  <a16:creationId xmlns:a16="http://schemas.microsoft.com/office/drawing/2014/main" id="{3EEA60A3-68C4-69E6-309E-E27221CDF795}"/>
                </a:ext>
              </a:extLst>
            </p:cNvPr>
            <p:cNvSpPr/>
            <p:nvPr/>
          </p:nvSpPr>
          <p:spPr>
            <a:xfrm>
              <a:off x="5983164" y="5768865"/>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13%</a:t>
              </a:r>
            </a:p>
          </p:txBody>
        </p:sp>
        <p:sp>
          <p:nvSpPr>
            <p:cNvPr id="349" name="tx119">
              <a:extLst>
                <a:ext uri="{FF2B5EF4-FFF2-40B4-BE49-F238E27FC236}">
                  <a16:creationId xmlns:a16="http://schemas.microsoft.com/office/drawing/2014/main" id="{502B72B5-7C1F-3BFB-3C77-A711FD4C60A8}"/>
                </a:ext>
              </a:extLst>
            </p:cNvPr>
            <p:cNvSpPr/>
            <p:nvPr/>
          </p:nvSpPr>
          <p:spPr>
            <a:xfrm>
              <a:off x="4749861" y="5990238"/>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22%</a:t>
              </a:r>
            </a:p>
          </p:txBody>
        </p:sp>
        <p:sp>
          <p:nvSpPr>
            <p:cNvPr id="350" name="tx120">
              <a:extLst>
                <a:ext uri="{FF2B5EF4-FFF2-40B4-BE49-F238E27FC236}">
                  <a16:creationId xmlns:a16="http://schemas.microsoft.com/office/drawing/2014/main" id="{34784E85-C7FA-C167-A9DD-1CD0DCE4D1E7}"/>
                </a:ext>
              </a:extLst>
            </p:cNvPr>
            <p:cNvSpPr/>
            <p:nvPr/>
          </p:nvSpPr>
          <p:spPr>
            <a:xfrm>
              <a:off x="5933555" y="5990238"/>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6%</a:t>
              </a:r>
            </a:p>
          </p:txBody>
        </p:sp>
        <p:sp>
          <p:nvSpPr>
            <p:cNvPr id="351" name="tx121">
              <a:extLst>
                <a:ext uri="{FF2B5EF4-FFF2-40B4-BE49-F238E27FC236}">
                  <a16:creationId xmlns:a16="http://schemas.microsoft.com/office/drawing/2014/main" id="{C65B844F-D136-F012-73C0-7A18221167A4}"/>
                </a:ext>
              </a:extLst>
            </p:cNvPr>
            <p:cNvSpPr/>
            <p:nvPr/>
          </p:nvSpPr>
          <p:spPr>
            <a:xfrm>
              <a:off x="6053915" y="6214050"/>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14%</a:t>
              </a:r>
            </a:p>
          </p:txBody>
        </p:sp>
        <p:sp>
          <p:nvSpPr>
            <p:cNvPr id="352" name="tx122">
              <a:extLst>
                <a:ext uri="{FF2B5EF4-FFF2-40B4-BE49-F238E27FC236}">
                  <a16:creationId xmlns:a16="http://schemas.microsoft.com/office/drawing/2014/main" id="{0510E310-6DF0-AEE5-B1EA-F6F18A5C687F}"/>
                </a:ext>
              </a:extLst>
            </p:cNvPr>
            <p:cNvSpPr/>
            <p:nvPr/>
          </p:nvSpPr>
          <p:spPr>
            <a:xfrm>
              <a:off x="6941665" y="6211611"/>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6%</a:t>
              </a:r>
            </a:p>
          </p:txBody>
        </p:sp>
        <p:sp>
          <p:nvSpPr>
            <p:cNvPr id="353" name="tx123">
              <a:extLst>
                <a:ext uri="{FF2B5EF4-FFF2-40B4-BE49-F238E27FC236}">
                  <a16:creationId xmlns:a16="http://schemas.microsoft.com/office/drawing/2014/main" id="{E6B6EB1C-7CD0-A4CA-CA6B-36862B6A2A62}"/>
                </a:ext>
              </a:extLst>
            </p:cNvPr>
            <p:cNvSpPr/>
            <p:nvPr/>
          </p:nvSpPr>
          <p:spPr>
            <a:xfrm>
              <a:off x="3088501" y="2672086"/>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17%</a:t>
              </a:r>
            </a:p>
          </p:txBody>
        </p:sp>
        <p:sp>
          <p:nvSpPr>
            <p:cNvPr id="354" name="tx124">
              <a:extLst>
                <a:ext uri="{FF2B5EF4-FFF2-40B4-BE49-F238E27FC236}">
                  <a16:creationId xmlns:a16="http://schemas.microsoft.com/office/drawing/2014/main" id="{235A6A92-29FE-3DED-5D4C-1AAC8EBCA4BC}"/>
                </a:ext>
              </a:extLst>
            </p:cNvPr>
            <p:cNvSpPr/>
            <p:nvPr/>
          </p:nvSpPr>
          <p:spPr>
            <a:xfrm>
              <a:off x="7181129" y="2669647"/>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16%</a:t>
              </a:r>
            </a:p>
          </p:txBody>
        </p:sp>
        <p:sp>
          <p:nvSpPr>
            <p:cNvPr id="355" name="tx125">
              <a:extLst>
                <a:ext uri="{FF2B5EF4-FFF2-40B4-BE49-F238E27FC236}">
                  <a16:creationId xmlns:a16="http://schemas.microsoft.com/office/drawing/2014/main" id="{497C606A-C0F5-A7A6-1B1E-0278BEC4E1E7}"/>
                </a:ext>
              </a:extLst>
            </p:cNvPr>
            <p:cNvSpPr/>
            <p:nvPr/>
          </p:nvSpPr>
          <p:spPr>
            <a:xfrm>
              <a:off x="9275243" y="2669647"/>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34%</a:t>
              </a:r>
            </a:p>
          </p:txBody>
        </p:sp>
        <p:sp>
          <p:nvSpPr>
            <p:cNvPr id="356" name="tx126">
              <a:extLst>
                <a:ext uri="{FF2B5EF4-FFF2-40B4-BE49-F238E27FC236}">
                  <a16:creationId xmlns:a16="http://schemas.microsoft.com/office/drawing/2014/main" id="{D333847C-AFEE-DC3D-1477-FA57352EAF5D}"/>
                </a:ext>
              </a:extLst>
            </p:cNvPr>
            <p:cNvSpPr/>
            <p:nvPr/>
          </p:nvSpPr>
          <p:spPr>
            <a:xfrm>
              <a:off x="3330244" y="2891020"/>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22%</a:t>
              </a:r>
            </a:p>
          </p:txBody>
        </p:sp>
        <p:sp>
          <p:nvSpPr>
            <p:cNvPr id="357" name="tx127">
              <a:extLst>
                <a:ext uri="{FF2B5EF4-FFF2-40B4-BE49-F238E27FC236}">
                  <a16:creationId xmlns:a16="http://schemas.microsoft.com/office/drawing/2014/main" id="{D61EB139-AE36-47B8-F129-BDD338E3394C}"/>
                </a:ext>
              </a:extLst>
            </p:cNvPr>
            <p:cNvSpPr/>
            <p:nvPr/>
          </p:nvSpPr>
          <p:spPr>
            <a:xfrm>
              <a:off x="7513213" y="2893459"/>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15%</a:t>
              </a:r>
            </a:p>
          </p:txBody>
        </p:sp>
        <p:sp>
          <p:nvSpPr>
            <p:cNvPr id="358" name="tx128">
              <a:extLst>
                <a:ext uri="{FF2B5EF4-FFF2-40B4-BE49-F238E27FC236}">
                  <a16:creationId xmlns:a16="http://schemas.microsoft.com/office/drawing/2014/main" id="{7FB7A505-BED0-A898-EBF1-348659C62805}"/>
                </a:ext>
              </a:extLst>
            </p:cNvPr>
            <p:cNvSpPr/>
            <p:nvPr/>
          </p:nvSpPr>
          <p:spPr>
            <a:xfrm>
              <a:off x="9413174" y="2891020"/>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31%</a:t>
              </a:r>
            </a:p>
          </p:txBody>
        </p:sp>
        <p:sp>
          <p:nvSpPr>
            <p:cNvPr id="359" name="tx129">
              <a:extLst>
                <a:ext uri="{FF2B5EF4-FFF2-40B4-BE49-F238E27FC236}">
                  <a16:creationId xmlns:a16="http://schemas.microsoft.com/office/drawing/2014/main" id="{51887EC7-DBAC-B108-2C55-A77D78775105}"/>
                </a:ext>
              </a:extLst>
            </p:cNvPr>
            <p:cNvSpPr/>
            <p:nvPr/>
          </p:nvSpPr>
          <p:spPr>
            <a:xfrm>
              <a:off x="2853385" y="3114831"/>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11%</a:t>
              </a:r>
            </a:p>
          </p:txBody>
        </p:sp>
        <p:sp>
          <p:nvSpPr>
            <p:cNvPr id="360" name="tx130">
              <a:extLst>
                <a:ext uri="{FF2B5EF4-FFF2-40B4-BE49-F238E27FC236}">
                  <a16:creationId xmlns:a16="http://schemas.microsoft.com/office/drawing/2014/main" id="{A1B45A91-39EA-8EE6-B407-36FD64E47563}"/>
                </a:ext>
              </a:extLst>
            </p:cNvPr>
            <p:cNvSpPr/>
            <p:nvPr/>
          </p:nvSpPr>
          <p:spPr>
            <a:xfrm>
              <a:off x="6874265" y="3114831"/>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17%</a:t>
              </a:r>
            </a:p>
          </p:txBody>
        </p:sp>
        <p:sp>
          <p:nvSpPr>
            <p:cNvPr id="361" name="tx131">
              <a:extLst>
                <a:ext uri="{FF2B5EF4-FFF2-40B4-BE49-F238E27FC236}">
                  <a16:creationId xmlns:a16="http://schemas.microsoft.com/office/drawing/2014/main" id="{85F21AB3-E6FC-DCB9-D705-D9C06F5F16B4}"/>
                </a:ext>
              </a:extLst>
            </p:cNvPr>
            <p:cNvSpPr/>
            <p:nvPr/>
          </p:nvSpPr>
          <p:spPr>
            <a:xfrm>
              <a:off x="9150368" y="3112392"/>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37%</a:t>
              </a:r>
            </a:p>
          </p:txBody>
        </p:sp>
        <p:sp>
          <p:nvSpPr>
            <p:cNvPr id="362" name="tx132">
              <a:extLst>
                <a:ext uri="{FF2B5EF4-FFF2-40B4-BE49-F238E27FC236}">
                  <a16:creationId xmlns:a16="http://schemas.microsoft.com/office/drawing/2014/main" id="{AA962134-2556-CCB0-E414-7D89B69A3BD1}"/>
                </a:ext>
              </a:extLst>
            </p:cNvPr>
            <p:cNvSpPr/>
            <p:nvPr/>
          </p:nvSpPr>
          <p:spPr>
            <a:xfrm>
              <a:off x="3015771" y="3336204"/>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15%</a:t>
              </a:r>
            </a:p>
          </p:txBody>
        </p:sp>
        <p:sp>
          <p:nvSpPr>
            <p:cNvPr id="363" name="tx133">
              <a:extLst>
                <a:ext uri="{FF2B5EF4-FFF2-40B4-BE49-F238E27FC236}">
                  <a16:creationId xmlns:a16="http://schemas.microsoft.com/office/drawing/2014/main" id="{DE2B956E-3A16-EFD8-2505-3A3FA2D5A2B7}"/>
                </a:ext>
              </a:extLst>
            </p:cNvPr>
            <p:cNvSpPr/>
            <p:nvPr/>
          </p:nvSpPr>
          <p:spPr>
            <a:xfrm>
              <a:off x="7630431" y="3333765"/>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16%</a:t>
              </a:r>
            </a:p>
          </p:txBody>
        </p:sp>
        <p:sp>
          <p:nvSpPr>
            <p:cNvPr id="364" name="tx134">
              <a:extLst>
                <a:ext uri="{FF2B5EF4-FFF2-40B4-BE49-F238E27FC236}">
                  <a16:creationId xmlns:a16="http://schemas.microsoft.com/office/drawing/2014/main" id="{60DCCD36-F967-F7F8-2C9F-DE006FFE7C69}"/>
                </a:ext>
              </a:extLst>
            </p:cNvPr>
            <p:cNvSpPr/>
            <p:nvPr/>
          </p:nvSpPr>
          <p:spPr>
            <a:xfrm>
              <a:off x="9495460" y="3333765"/>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29%</a:t>
              </a:r>
            </a:p>
          </p:txBody>
        </p:sp>
        <p:sp>
          <p:nvSpPr>
            <p:cNvPr id="365" name="tx135">
              <a:extLst>
                <a:ext uri="{FF2B5EF4-FFF2-40B4-BE49-F238E27FC236}">
                  <a16:creationId xmlns:a16="http://schemas.microsoft.com/office/drawing/2014/main" id="{8F6E0321-F75E-0A48-44A8-4BE304DD11C5}"/>
                </a:ext>
              </a:extLst>
            </p:cNvPr>
            <p:cNvSpPr/>
            <p:nvPr/>
          </p:nvSpPr>
          <p:spPr>
            <a:xfrm>
              <a:off x="3602276" y="3555138"/>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29%</a:t>
              </a:r>
            </a:p>
          </p:txBody>
        </p:sp>
        <p:sp>
          <p:nvSpPr>
            <p:cNvPr id="366" name="tx136">
              <a:extLst>
                <a:ext uri="{FF2B5EF4-FFF2-40B4-BE49-F238E27FC236}">
                  <a16:creationId xmlns:a16="http://schemas.microsoft.com/office/drawing/2014/main" id="{70731EC5-2A6D-AFF1-E131-966B4BDAE0CB}"/>
                </a:ext>
              </a:extLst>
            </p:cNvPr>
            <p:cNvSpPr/>
            <p:nvPr/>
          </p:nvSpPr>
          <p:spPr>
            <a:xfrm>
              <a:off x="8126815" y="3557577"/>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15%</a:t>
              </a:r>
            </a:p>
          </p:txBody>
        </p:sp>
        <p:sp>
          <p:nvSpPr>
            <p:cNvPr id="367" name="tx137">
              <a:extLst>
                <a:ext uri="{FF2B5EF4-FFF2-40B4-BE49-F238E27FC236}">
                  <a16:creationId xmlns:a16="http://schemas.microsoft.com/office/drawing/2014/main" id="{8B00A35D-7536-220E-617B-324C49BBE9D2}"/>
                </a:ext>
              </a:extLst>
            </p:cNvPr>
            <p:cNvSpPr/>
            <p:nvPr/>
          </p:nvSpPr>
          <p:spPr>
            <a:xfrm>
              <a:off x="9720291" y="3555138"/>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24%</a:t>
              </a:r>
            </a:p>
          </p:txBody>
        </p:sp>
        <p:sp>
          <p:nvSpPr>
            <p:cNvPr id="368" name="tx138">
              <a:extLst>
                <a:ext uri="{FF2B5EF4-FFF2-40B4-BE49-F238E27FC236}">
                  <a16:creationId xmlns:a16="http://schemas.microsoft.com/office/drawing/2014/main" id="{D3AFD096-AEA5-51F3-A863-B6485B81D75B}"/>
                </a:ext>
              </a:extLst>
            </p:cNvPr>
            <p:cNvSpPr/>
            <p:nvPr/>
          </p:nvSpPr>
          <p:spPr>
            <a:xfrm>
              <a:off x="2828281" y="3776511"/>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9%</a:t>
              </a:r>
            </a:p>
          </p:txBody>
        </p:sp>
        <p:sp>
          <p:nvSpPr>
            <p:cNvPr id="369" name="tx139">
              <a:extLst>
                <a:ext uri="{FF2B5EF4-FFF2-40B4-BE49-F238E27FC236}">
                  <a16:creationId xmlns:a16="http://schemas.microsoft.com/office/drawing/2014/main" id="{D729674D-0124-6AB4-AB32-F0250C03F1A9}"/>
                </a:ext>
              </a:extLst>
            </p:cNvPr>
            <p:cNvSpPr/>
            <p:nvPr/>
          </p:nvSpPr>
          <p:spPr>
            <a:xfrm>
              <a:off x="6677888" y="3776511"/>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20%</a:t>
              </a:r>
            </a:p>
          </p:txBody>
        </p:sp>
        <p:sp>
          <p:nvSpPr>
            <p:cNvPr id="370" name="tx140">
              <a:extLst>
                <a:ext uri="{FF2B5EF4-FFF2-40B4-BE49-F238E27FC236}">
                  <a16:creationId xmlns:a16="http://schemas.microsoft.com/office/drawing/2014/main" id="{31066DB3-BDED-0E22-69E5-C9C235AB2DE3}"/>
                </a:ext>
              </a:extLst>
            </p:cNvPr>
            <p:cNvSpPr/>
            <p:nvPr/>
          </p:nvSpPr>
          <p:spPr>
            <a:xfrm>
              <a:off x="9102045" y="3776511"/>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38%</a:t>
              </a:r>
            </a:p>
          </p:txBody>
        </p:sp>
        <p:sp>
          <p:nvSpPr>
            <p:cNvPr id="371" name="tx141">
              <a:extLst>
                <a:ext uri="{FF2B5EF4-FFF2-40B4-BE49-F238E27FC236}">
                  <a16:creationId xmlns:a16="http://schemas.microsoft.com/office/drawing/2014/main" id="{11441006-F82A-A6D1-D1C4-FEA897152F5E}"/>
                </a:ext>
              </a:extLst>
            </p:cNvPr>
            <p:cNvSpPr/>
            <p:nvPr/>
          </p:nvSpPr>
          <p:spPr>
            <a:xfrm>
              <a:off x="2668650" y="4000322"/>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5%</a:t>
              </a:r>
            </a:p>
          </p:txBody>
        </p:sp>
        <p:sp>
          <p:nvSpPr>
            <p:cNvPr id="372" name="tx142">
              <a:extLst>
                <a:ext uri="{FF2B5EF4-FFF2-40B4-BE49-F238E27FC236}">
                  <a16:creationId xmlns:a16="http://schemas.microsoft.com/office/drawing/2014/main" id="{4816E9B8-CC44-8C9B-0AB5-74483DF45B4F}"/>
                </a:ext>
              </a:extLst>
            </p:cNvPr>
            <p:cNvSpPr/>
            <p:nvPr/>
          </p:nvSpPr>
          <p:spPr>
            <a:xfrm>
              <a:off x="5741363" y="3997883"/>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16%</a:t>
              </a:r>
            </a:p>
          </p:txBody>
        </p:sp>
        <p:sp>
          <p:nvSpPr>
            <p:cNvPr id="373" name="tx143">
              <a:extLst>
                <a:ext uri="{FF2B5EF4-FFF2-40B4-BE49-F238E27FC236}">
                  <a16:creationId xmlns:a16="http://schemas.microsoft.com/office/drawing/2014/main" id="{936FDED7-EB5F-356A-E83F-D27AF542802D}"/>
                </a:ext>
              </a:extLst>
            </p:cNvPr>
            <p:cNvSpPr/>
            <p:nvPr/>
          </p:nvSpPr>
          <p:spPr>
            <a:xfrm>
              <a:off x="8544498" y="3997883"/>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52%</a:t>
              </a:r>
            </a:p>
          </p:txBody>
        </p:sp>
        <p:sp>
          <p:nvSpPr>
            <p:cNvPr id="374" name="tx144">
              <a:extLst>
                <a:ext uri="{FF2B5EF4-FFF2-40B4-BE49-F238E27FC236}">
                  <a16:creationId xmlns:a16="http://schemas.microsoft.com/office/drawing/2014/main" id="{84900C29-E08F-2BD9-E83C-B131421161CC}"/>
                </a:ext>
              </a:extLst>
            </p:cNvPr>
            <p:cNvSpPr/>
            <p:nvPr/>
          </p:nvSpPr>
          <p:spPr>
            <a:xfrm>
              <a:off x="3079078" y="4219256"/>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16%</a:t>
              </a:r>
            </a:p>
          </p:txBody>
        </p:sp>
        <p:sp>
          <p:nvSpPr>
            <p:cNvPr id="375" name="tx145">
              <a:extLst>
                <a:ext uri="{FF2B5EF4-FFF2-40B4-BE49-F238E27FC236}">
                  <a16:creationId xmlns:a16="http://schemas.microsoft.com/office/drawing/2014/main" id="{B3297717-22E6-E7FB-F814-8E238E5E0D83}"/>
                </a:ext>
              </a:extLst>
            </p:cNvPr>
            <p:cNvSpPr/>
            <p:nvPr/>
          </p:nvSpPr>
          <p:spPr>
            <a:xfrm>
              <a:off x="6958748" y="4219256"/>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16%</a:t>
              </a:r>
            </a:p>
          </p:txBody>
        </p:sp>
        <p:sp>
          <p:nvSpPr>
            <p:cNvPr id="376" name="tx146">
              <a:extLst>
                <a:ext uri="{FF2B5EF4-FFF2-40B4-BE49-F238E27FC236}">
                  <a16:creationId xmlns:a16="http://schemas.microsoft.com/office/drawing/2014/main" id="{9585762F-A7D6-1F4E-02CA-13024789C9D1}"/>
                </a:ext>
              </a:extLst>
            </p:cNvPr>
            <p:cNvSpPr/>
            <p:nvPr/>
          </p:nvSpPr>
          <p:spPr>
            <a:xfrm>
              <a:off x="9164871" y="4219256"/>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37%</a:t>
              </a:r>
            </a:p>
          </p:txBody>
        </p:sp>
        <p:sp>
          <p:nvSpPr>
            <p:cNvPr id="377" name="tx147">
              <a:extLst>
                <a:ext uri="{FF2B5EF4-FFF2-40B4-BE49-F238E27FC236}">
                  <a16:creationId xmlns:a16="http://schemas.microsoft.com/office/drawing/2014/main" id="{C9F2EFA8-4531-8703-28FE-DB32B463CB02}"/>
                </a:ext>
              </a:extLst>
            </p:cNvPr>
            <p:cNvSpPr/>
            <p:nvPr/>
          </p:nvSpPr>
          <p:spPr>
            <a:xfrm>
              <a:off x="3475555" y="444062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26%</a:t>
              </a:r>
            </a:p>
          </p:txBody>
        </p:sp>
        <p:sp>
          <p:nvSpPr>
            <p:cNvPr id="378" name="tx148">
              <a:extLst>
                <a:ext uri="{FF2B5EF4-FFF2-40B4-BE49-F238E27FC236}">
                  <a16:creationId xmlns:a16="http://schemas.microsoft.com/office/drawing/2014/main" id="{94978A25-B8FC-A66A-DCB0-BDCC4247C77F}"/>
                </a:ext>
              </a:extLst>
            </p:cNvPr>
            <p:cNvSpPr/>
            <p:nvPr/>
          </p:nvSpPr>
          <p:spPr>
            <a:xfrm>
              <a:off x="7836999" y="4443068"/>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15%</a:t>
              </a:r>
            </a:p>
          </p:txBody>
        </p:sp>
        <p:sp>
          <p:nvSpPr>
            <p:cNvPr id="379" name="tx149">
              <a:extLst>
                <a:ext uri="{FF2B5EF4-FFF2-40B4-BE49-F238E27FC236}">
                  <a16:creationId xmlns:a16="http://schemas.microsoft.com/office/drawing/2014/main" id="{1BDB022B-BB49-08FF-24BE-E5C157A6D3B9}"/>
                </a:ext>
              </a:extLst>
            </p:cNvPr>
            <p:cNvSpPr/>
            <p:nvPr/>
          </p:nvSpPr>
          <p:spPr>
            <a:xfrm>
              <a:off x="9584099" y="444062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27%</a:t>
              </a:r>
            </a:p>
          </p:txBody>
        </p:sp>
        <p:sp>
          <p:nvSpPr>
            <p:cNvPr id="380" name="tx150">
              <a:extLst>
                <a:ext uri="{FF2B5EF4-FFF2-40B4-BE49-F238E27FC236}">
                  <a16:creationId xmlns:a16="http://schemas.microsoft.com/office/drawing/2014/main" id="{48013B40-C122-07C4-9DD4-53A3AC15E744}"/>
                </a:ext>
              </a:extLst>
            </p:cNvPr>
            <p:cNvSpPr/>
            <p:nvPr/>
          </p:nvSpPr>
          <p:spPr>
            <a:xfrm>
              <a:off x="3445038" y="4662002"/>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25%</a:t>
              </a:r>
            </a:p>
          </p:txBody>
        </p:sp>
        <p:sp>
          <p:nvSpPr>
            <p:cNvPr id="381" name="tx151">
              <a:extLst>
                <a:ext uri="{FF2B5EF4-FFF2-40B4-BE49-F238E27FC236}">
                  <a16:creationId xmlns:a16="http://schemas.microsoft.com/office/drawing/2014/main" id="{1C7804F2-6537-E604-2DC0-DD30781550B5}"/>
                </a:ext>
              </a:extLst>
            </p:cNvPr>
            <p:cNvSpPr/>
            <p:nvPr/>
          </p:nvSpPr>
          <p:spPr>
            <a:xfrm>
              <a:off x="8146086" y="4662002"/>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16%</a:t>
              </a:r>
            </a:p>
          </p:txBody>
        </p:sp>
        <p:sp>
          <p:nvSpPr>
            <p:cNvPr id="382" name="tx152">
              <a:extLst>
                <a:ext uri="{FF2B5EF4-FFF2-40B4-BE49-F238E27FC236}">
                  <a16:creationId xmlns:a16="http://schemas.microsoft.com/office/drawing/2014/main" id="{310D5CFC-D15A-D5A5-69EF-31BCEA0AA84E}"/>
                </a:ext>
              </a:extLst>
            </p:cNvPr>
            <p:cNvSpPr/>
            <p:nvPr/>
          </p:nvSpPr>
          <p:spPr>
            <a:xfrm>
              <a:off x="9749785" y="4662002"/>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23%</a:t>
              </a:r>
            </a:p>
          </p:txBody>
        </p:sp>
        <p:sp>
          <p:nvSpPr>
            <p:cNvPr id="383" name="tx153">
              <a:extLst>
                <a:ext uri="{FF2B5EF4-FFF2-40B4-BE49-F238E27FC236}">
                  <a16:creationId xmlns:a16="http://schemas.microsoft.com/office/drawing/2014/main" id="{FD4EBE8C-F190-1425-1D94-19F7DFC8FFA6}"/>
                </a:ext>
              </a:extLst>
            </p:cNvPr>
            <p:cNvSpPr/>
            <p:nvPr/>
          </p:nvSpPr>
          <p:spPr>
            <a:xfrm>
              <a:off x="2725724" y="4885813"/>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7%</a:t>
              </a:r>
            </a:p>
          </p:txBody>
        </p:sp>
        <p:sp>
          <p:nvSpPr>
            <p:cNvPr id="384" name="tx154">
              <a:extLst>
                <a:ext uri="{FF2B5EF4-FFF2-40B4-BE49-F238E27FC236}">
                  <a16:creationId xmlns:a16="http://schemas.microsoft.com/office/drawing/2014/main" id="{4B20C156-39E5-025A-858C-377FC605C185}"/>
                </a:ext>
              </a:extLst>
            </p:cNvPr>
            <p:cNvSpPr/>
            <p:nvPr/>
          </p:nvSpPr>
          <p:spPr>
            <a:xfrm>
              <a:off x="7507626" y="4883374"/>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21%</a:t>
              </a:r>
            </a:p>
          </p:txBody>
        </p:sp>
        <p:sp>
          <p:nvSpPr>
            <p:cNvPr id="385" name="tx155">
              <a:extLst>
                <a:ext uri="{FF2B5EF4-FFF2-40B4-BE49-F238E27FC236}">
                  <a16:creationId xmlns:a16="http://schemas.microsoft.com/office/drawing/2014/main" id="{FEFC6324-7FC7-0146-5C10-4408C24FCFCE}"/>
                </a:ext>
              </a:extLst>
            </p:cNvPr>
            <p:cNvSpPr/>
            <p:nvPr/>
          </p:nvSpPr>
          <p:spPr>
            <a:xfrm>
              <a:off x="9547796" y="4883374"/>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28%</a:t>
              </a:r>
            </a:p>
          </p:txBody>
        </p:sp>
        <p:sp>
          <p:nvSpPr>
            <p:cNvPr id="386" name="tx156">
              <a:extLst>
                <a:ext uri="{FF2B5EF4-FFF2-40B4-BE49-F238E27FC236}">
                  <a16:creationId xmlns:a16="http://schemas.microsoft.com/office/drawing/2014/main" id="{C26D077C-84C0-DA3A-A4F6-201480E6F422}"/>
                </a:ext>
              </a:extLst>
            </p:cNvPr>
            <p:cNvSpPr/>
            <p:nvPr/>
          </p:nvSpPr>
          <p:spPr>
            <a:xfrm>
              <a:off x="2866834" y="5107186"/>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11%</a:t>
              </a:r>
            </a:p>
          </p:txBody>
        </p:sp>
        <p:sp>
          <p:nvSpPr>
            <p:cNvPr id="387" name="tx157">
              <a:extLst>
                <a:ext uri="{FF2B5EF4-FFF2-40B4-BE49-F238E27FC236}">
                  <a16:creationId xmlns:a16="http://schemas.microsoft.com/office/drawing/2014/main" id="{5E377A92-BC40-076B-B4BD-860A619B738B}"/>
                </a:ext>
              </a:extLst>
            </p:cNvPr>
            <p:cNvSpPr/>
            <p:nvPr/>
          </p:nvSpPr>
          <p:spPr>
            <a:xfrm>
              <a:off x="7278715" y="5107186"/>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17%</a:t>
              </a:r>
            </a:p>
          </p:txBody>
        </p:sp>
        <p:sp>
          <p:nvSpPr>
            <p:cNvPr id="388" name="tx158">
              <a:extLst>
                <a:ext uri="{FF2B5EF4-FFF2-40B4-BE49-F238E27FC236}">
                  <a16:creationId xmlns:a16="http://schemas.microsoft.com/office/drawing/2014/main" id="{6EE265C6-AF3E-7FA5-0FD6-74EB50AAFB96}"/>
                </a:ext>
              </a:extLst>
            </p:cNvPr>
            <p:cNvSpPr/>
            <p:nvPr/>
          </p:nvSpPr>
          <p:spPr>
            <a:xfrm>
              <a:off x="9350930" y="5104747"/>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33%</a:t>
              </a:r>
            </a:p>
          </p:txBody>
        </p:sp>
        <p:sp>
          <p:nvSpPr>
            <p:cNvPr id="389" name="tx159">
              <a:extLst>
                <a:ext uri="{FF2B5EF4-FFF2-40B4-BE49-F238E27FC236}">
                  <a16:creationId xmlns:a16="http://schemas.microsoft.com/office/drawing/2014/main" id="{B1ECEE14-997C-055C-7C16-9C1570F2F60A}"/>
                </a:ext>
              </a:extLst>
            </p:cNvPr>
            <p:cNvSpPr/>
            <p:nvPr/>
          </p:nvSpPr>
          <p:spPr>
            <a:xfrm>
              <a:off x="3071889" y="5326120"/>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16%</a:t>
              </a:r>
            </a:p>
          </p:txBody>
        </p:sp>
        <p:sp>
          <p:nvSpPr>
            <p:cNvPr id="390" name="tx160">
              <a:extLst>
                <a:ext uri="{FF2B5EF4-FFF2-40B4-BE49-F238E27FC236}">
                  <a16:creationId xmlns:a16="http://schemas.microsoft.com/office/drawing/2014/main" id="{E2C15716-E20E-476A-8662-B749F55C9081}"/>
                </a:ext>
              </a:extLst>
            </p:cNvPr>
            <p:cNvSpPr/>
            <p:nvPr/>
          </p:nvSpPr>
          <p:spPr>
            <a:xfrm>
              <a:off x="6821837" y="5328559"/>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17%</a:t>
              </a:r>
            </a:p>
          </p:txBody>
        </p:sp>
        <p:sp>
          <p:nvSpPr>
            <p:cNvPr id="391" name="tx161">
              <a:extLst>
                <a:ext uri="{FF2B5EF4-FFF2-40B4-BE49-F238E27FC236}">
                  <a16:creationId xmlns:a16="http://schemas.microsoft.com/office/drawing/2014/main" id="{55CDC9B5-69A3-6D54-B548-B0767CB49D03}"/>
                </a:ext>
              </a:extLst>
            </p:cNvPr>
            <p:cNvSpPr/>
            <p:nvPr/>
          </p:nvSpPr>
          <p:spPr>
            <a:xfrm>
              <a:off x="9117372" y="5326120"/>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38%</a:t>
              </a:r>
            </a:p>
          </p:txBody>
        </p:sp>
        <p:sp>
          <p:nvSpPr>
            <p:cNvPr id="392" name="tx162">
              <a:extLst>
                <a:ext uri="{FF2B5EF4-FFF2-40B4-BE49-F238E27FC236}">
                  <a16:creationId xmlns:a16="http://schemas.microsoft.com/office/drawing/2014/main" id="{774F137D-B8CB-31FE-07E4-2E420570C38F}"/>
                </a:ext>
              </a:extLst>
            </p:cNvPr>
            <p:cNvSpPr/>
            <p:nvPr/>
          </p:nvSpPr>
          <p:spPr>
            <a:xfrm>
              <a:off x="3622694" y="5547493"/>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30%</a:t>
              </a:r>
            </a:p>
          </p:txBody>
        </p:sp>
        <p:sp>
          <p:nvSpPr>
            <p:cNvPr id="393" name="tx163">
              <a:extLst>
                <a:ext uri="{FF2B5EF4-FFF2-40B4-BE49-F238E27FC236}">
                  <a16:creationId xmlns:a16="http://schemas.microsoft.com/office/drawing/2014/main" id="{96C03F50-E35B-C587-7CB9-62E64657FB1A}"/>
                </a:ext>
              </a:extLst>
            </p:cNvPr>
            <p:cNvSpPr/>
            <p:nvPr/>
          </p:nvSpPr>
          <p:spPr>
            <a:xfrm>
              <a:off x="7491821" y="5547493"/>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12%</a:t>
              </a:r>
            </a:p>
          </p:txBody>
        </p:sp>
        <p:sp>
          <p:nvSpPr>
            <p:cNvPr id="394" name="tx164">
              <a:extLst>
                <a:ext uri="{FF2B5EF4-FFF2-40B4-BE49-F238E27FC236}">
                  <a16:creationId xmlns:a16="http://schemas.microsoft.com/office/drawing/2014/main" id="{BC6F7A19-96B2-0C51-4067-FE023AB514F2}"/>
                </a:ext>
              </a:extLst>
            </p:cNvPr>
            <p:cNvSpPr/>
            <p:nvPr/>
          </p:nvSpPr>
          <p:spPr>
            <a:xfrm>
              <a:off x="9336367" y="5547493"/>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33%</a:t>
              </a:r>
            </a:p>
          </p:txBody>
        </p:sp>
        <p:sp>
          <p:nvSpPr>
            <p:cNvPr id="395" name="tx165">
              <a:extLst>
                <a:ext uri="{FF2B5EF4-FFF2-40B4-BE49-F238E27FC236}">
                  <a16:creationId xmlns:a16="http://schemas.microsoft.com/office/drawing/2014/main" id="{8B5EA6D2-753E-F20E-611E-84C3A9BFE406}"/>
                </a:ext>
              </a:extLst>
            </p:cNvPr>
            <p:cNvSpPr/>
            <p:nvPr/>
          </p:nvSpPr>
          <p:spPr>
            <a:xfrm>
              <a:off x="2917387" y="5768865"/>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13%</a:t>
              </a:r>
            </a:p>
          </p:txBody>
        </p:sp>
        <p:sp>
          <p:nvSpPr>
            <p:cNvPr id="396" name="tx166">
              <a:extLst>
                <a:ext uri="{FF2B5EF4-FFF2-40B4-BE49-F238E27FC236}">
                  <a16:creationId xmlns:a16="http://schemas.microsoft.com/office/drawing/2014/main" id="{6B0EFAF1-CE05-69EF-9ACB-2B3D1C66FE05}"/>
                </a:ext>
              </a:extLst>
            </p:cNvPr>
            <p:cNvSpPr/>
            <p:nvPr/>
          </p:nvSpPr>
          <p:spPr>
            <a:xfrm>
              <a:off x="7214502" y="5771304"/>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17%</a:t>
              </a:r>
            </a:p>
          </p:txBody>
        </p:sp>
        <p:sp>
          <p:nvSpPr>
            <p:cNvPr id="397" name="tx167">
              <a:extLst>
                <a:ext uri="{FF2B5EF4-FFF2-40B4-BE49-F238E27FC236}">
                  <a16:creationId xmlns:a16="http://schemas.microsoft.com/office/drawing/2014/main" id="{83604B95-5900-88BF-F727-DBDB3FA8A01D}"/>
                </a:ext>
              </a:extLst>
            </p:cNvPr>
            <p:cNvSpPr/>
            <p:nvPr/>
          </p:nvSpPr>
          <p:spPr>
            <a:xfrm>
              <a:off x="9300647" y="5768865"/>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34%</a:t>
              </a:r>
            </a:p>
          </p:txBody>
        </p:sp>
        <p:sp>
          <p:nvSpPr>
            <p:cNvPr id="398" name="tx168">
              <a:extLst>
                <a:ext uri="{FF2B5EF4-FFF2-40B4-BE49-F238E27FC236}">
                  <a16:creationId xmlns:a16="http://schemas.microsoft.com/office/drawing/2014/main" id="{F4BA9AF1-7706-2B66-F3F8-4527CEC2AF52}"/>
                </a:ext>
              </a:extLst>
            </p:cNvPr>
            <p:cNvSpPr/>
            <p:nvPr/>
          </p:nvSpPr>
          <p:spPr>
            <a:xfrm>
              <a:off x="3121452" y="5992677"/>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17%</a:t>
              </a:r>
            </a:p>
          </p:txBody>
        </p:sp>
        <p:sp>
          <p:nvSpPr>
            <p:cNvPr id="399" name="tx169">
              <a:extLst>
                <a:ext uri="{FF2B5EF4-FFF2-40B4-BE49-F238E27FC236}">
                  <a16:creationId xmlns:a16="http://schemas.microsoft.com/office/drawing/2014/main" id="{61DE0EC2-6F27-01B3-F587-55BDCA7FD44D}"/>
                </a:ext>
              </a:extLst>
            </p:cNvPr>
            <p:cNvSpPr/>
            <p:nvPr/>
          </p:nvSpPr>
          <p:spPr>
            <a:xfrm>
              <a:off x="6821327" y="5992677"/>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17%</a:t>
              </a:r>
            </a:p>
          </p:txBody>
        </p:sp>
        <p:sp>
          <p:nvSpPr>
            <p:cNvPr id="400" name="tx170">
              <a:extLst>
                <a:ext uri="{FF2B5EF4-FFF2-40B4-BE49-F238E27FC236}">
                  <a16:creationId xmlns:a16="http://schemas.microsoft.com/office/drawing/2014/main" id="{B3684414-1568-4397-9241-3B1C112081C5}"/>
                </a:ext>
              </a:extLst>
            </p:cNvPr>
            <p:cNvSpPr/>
            <p:nvPr/>
          </p:nvSpPr>
          <p:spPr>
            <a:xfrm>
              <a:off x="9110128" y="5990238"/>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38%</a:t>
              </a:r>
            </a:p>
          </p:txBody>
        </p:sp>
        <p:sp>
          <p:nvSpPr>
            <p:cNvPr id="401" name="tx171">
              <a:extLst>
                <a:ext uri="{FF2B5EF4-FFF2-40B4-BE49-F238E27FC236}">
                  <a16:creationId xmlns:a16="http://schemas.microsoft.com/office/drawing/2014/main" id="{4CF2D68C-B436-900D-53AB-E2A9050890BA}"/>
                </a:ext>
              </a:extLst>
            </p:cNvPr>
            <p:cNvSpPr/>
            <p:nvPr/>
          </p:nvSpPr>
          <p:spPr>
            <a:xfrm>
              <a:off x="3936813" y="6211611"/>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37%</a:t>
              </a:r>
            </a:p>
          </p:txBody>
        </p:sp>
        <p:sp>
          <p:nvSpPr>
            <p:cNvPr id="402" name="tx172">
              <a:extLst>
                <a:ext uri="{FF2B5EF4-FFF2-40B4-BE49-F238E27FC236}">
                  <a16:creationId xmlns:a16="http://schemas.microsoft.com/office/drawing/2014/main" id="{6BA038AF-41BC-4D69-0C10-D2C1BB432110}"/>
                </a:ext>
              </a:extLst>
            </p:cNvPr>
            <p:cNvSpPr/>
            <p:nvPr/>
          </p:nvSpPr>
          <p:spPr>
            <a:xfrm>
              <a:off x="7682065" y="6211611"/>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13%</a:t>
              </a:r>
            </a:p>
          </p:txBody>
        </p:sp>
        <p:sp>
          <p:nvSpPr>
            <p:cNvPr id="403" name="tx173">
              <a:extLst>
                <a:ext uri="{FF2B5EF4-FFF2-40B4-BE49-F238E27FC236}">
                  <a16:creationId xmlns:a16="http://schemas.microsoft.com/office/drawing/2014/main" id="{AE1211A1-BBE0-26BB-607E-28D6E7B10573}"/>
                </a:ext>
              </a:extLst>
            </p:cNvPr>
            <p:cNvSpPr/>
            <p:nvPr/>
          </p:nvSpPr>
          <p:spPr>
            <a:xfrm>
              <a:off x="9451450" y="6211611"/>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30%</a:t>
              </a:r>
            </a:p>
          </p:txBody>
        </p:sp>
      </p:grpSp>
      <p:sp>
        <p:nvSpPr>
          <p:cNvPr id="404" name="tx140">
            <a:extLst>
              <a:ext uri="{FF2B5EF4-FFF2-40B4-BE49-F238E27FC236}">
                <a16:creationId xmlns:a16="http://schemas.microsoft.com/office/drawing/2014/main" id="{F76FADB2-9E94-EE19-6ECC-21F72C17462A}"/>
              </a:ext>
            </a:extLst>
          </p:cNvPr>
          <p:cNvSpPr/>
          <p:nvPr/>
        </p:nvSpPr>
        <p:spPr>
          <a:xfrm>
            <a:off x="932260" y="6537868"/>
            <a:ext cx="936361" cy="122718"/>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Educ: Post-grad</a:t>
            </a:r>
          </a:p>
        </p:txBody>
      </p:sp>
      <p:sp>
        <p:nvSpPr>
          <p:cNvPr id="405" name="tx141">
            <a:extLst>
              <a:ext uri="{FF2B5EF4-FFF2-40B4-BE49-F238E27FC236}">
                <a16:creationId xmlns:a16="http://schemas.microsoft.com/office/drawing/2014/main" id="{1359C7D2-1200-9AB3-0257-6102586F90F9}"/>
              </a:ext>
            </a:extLst>
          </p:cNvPr>
          <p:cNvSpPr/>
          <p:nvPr/>
        </p:nvSpPr>
        <p:spPr>
          <a:xfrm>
            <a:off x="503495" y="6300275"/>
            <a:ext cx="1393701" cy="122718"/>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Educ: Bachelors degree</a:t>
            </a:r>
          </a:p>
        </p:txBody>
      </p:sp>
      <p:sp>
        <p:nvSpPr>
          <p:cNvPr id="406" name="tx142">
            <a:extLst>
              <a:ext uri="{FF2B5EF4-FFF2-40B4-BE49-F238E27FC236}">
                <a16:creationId xmlns:a16="http://schemas.microsoft.com/office/drawing/2014/main" id="{98FCBAA5-B350-A68F-9830-3929A8A11B57}"/>
              </a:ext>
            </a:extLst>
          </p:cNvPr>
          <p:cNvSpPr/>
          <p:nvPr/>
        </p:nvSpPr>
        <p:spPr>
          <a:xfrm>
            <a:off x="943100" y="6060349"/>
            <a:ext cx="925521" cy="125051"/>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Educ: &lt; College</a:t>
            </a:r>
          </a:p>
        </p:txBody>
      </p:sp>
      <p:sp>
        <p:nvSpPr>
          <p:cNvPr id="407" name="tx143">
            <a:extLst>
              <a:ext uri="{FF2B5EF4-FFF2-40B4-BE49-F238E27FC236}">
                <a16:creationId xmlns:a16="http://schemas.microsoft.com/office/drawing/2014/main" id="{961928B3-5816-26EC-DDDE-AB760DB0364F}"/>
              </a:ext>
            </a:extLst>
          </p:cNvPr>
          <p:cNvSpPr/>
          <p:nvPr/>
        </p:nvSpPr>
        <p:spPr>
          <a:xfrm>
            <a:off x="1017921" y="5851396"/>
            <a:ext cx="860224" cy="96412"/>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Income: 100k+</a:t>
            </a:r>
          </a:p>
        </p:txBody>
      </p:sp>
      <p:sp>
        <p:nvSpPr>
          <p:cNvPr id="408" name="tx144">
            <a:extLst>
              <a:ext uri="{FF2B5EF4-FFF2-40B4-BE49-F238E27FC236}">
                <a16:creationId xmlns:a16="http://schemas.microsoft.com/office/drawing/2014/main" id="{E0914361-0D66-5A11-7211-F2DEB9D33795}"/>
              </a:ext>
            </a:extLst>
          </p:cNvPr>
          <p:cNvSpPr/>
          <p:nvPr/>
        </p:nvSpPr>
        <p:spPr>
          <a:xfrm>
            <a:off x="840183" y="5613803"/>
            <a:ext cx="1037963" cy="96412"/>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Income: 50k-100k</a:t>
            </a:r>
          </a:p>
        </p:txBody>
      </p:sp>
      <p:sp>
        <p:nvSpPr>
          <p:cNvPr id="409" name="tx145">
            <a:extLst>
              <a:ext uri="{FF2B5EF4-FFF2-40B4-BE49-F238E27FC236}">
                <a16:creationId xmlns:a16="http://schemas.microsoft.com/office/drawing/2014/main" id="{B9189431-0CBA-09BF-7AAD-E3E16011F8EC}"/>
              </a:ext>
            </a:extLst>
          </p:cNvPr>
          <p:cNvSpPr/>
          <p:nvPr/>
        </p:nvSpPr>
        <p:spPr>
          <a:xfrm>
            <a:off x="774885" y="5375822"/>
            <a:ext cx="1103260" cy="96800"/>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Income: Under 50k</a:t>
            </a:r>
          </a:p>
        </p:txBody>
      </p:sp>
      <p:sp>
        <p:nvSpPr>
          <p:cNvPr id="410" name="tx146">
            <a:extLst>
              <a:ext uri="{FF2B5EF4-FFF2-40B4-BE49-F238E27FC236}">
                <a16:creationId xmlns:a16="http://schemas.microsoft.com/office/drawing/2014/main" id="{5C71B7DD-28A4-E044-76BB-51DEF632D1FD}"/>
              </a:ext>
            </a:extLst>
          </p:cNvPr>
          <p:cNvSpPr/>
          <p:nvPr/>
        </p:nvSpPr>
        <p:spPr>
          <a:xfrm>
            <a:off x="975878" y="5112312"/>
            <a:ext cx="892742" cy="122718"/>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Ethnicity: Asian</a:t>
            </a:r>
          </a:p>
        </p:txBody>
      </p:sp>
      <p:sp>
        <p:nvSpPr>
          <p:cNvPr id="411" name="tx147">
            <a:extLst>
              <a:ext uri="{FF2B5EF4-FFF2-40B4-BE49-F238E27FC236}">
                <a16:creationId xmlns:a16="http://schemas.microsoft.com/office/drawing/2014/main" id="{93ABF66A-4FE0-238C-BF37-1329CA0768E6}"/>
              </a:ext>
            </a:extLst>
          </p:cNvPr>
          <p:cNvSpPr/>
          <p:nvPr/>
        </p:nvSpPr>
        <p:spPr>
          <a:xfrm>
            <a:off x="983191" y="4874720"/>
            <a:ext cx="885429" cy="122718"/>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Ethnicity: Black</a:t>
            </a:r>
          </a:p>
        </p:txBody>
      </p:sp>
      <p:sp>
        <p:nvSpPr>
          <p:cNvPr id="412" name="tx148">
            <a:extLst>
              <a:ext uri="{FF2B5EF4-FFF2-40B4-BE49-F238E27FC236}">
                <a16:creationId xmlns:a16="http://schemas.microsoft.com/office/drawing/2014/main" id="{36CF3B8F-1101-E9A1-6607-328D94D516CB}"/>
              </a:ext>
            </a:extLst>
          </p:cNvPr>
          <p:cNvSpPr/>
          <p:nvPr/>
        </p:nvSpPr>
        <p:spPr>
          <a:xfrm>
            <a:off x="811320" y="4637128"/>
            <a:ext cx="1066824" cy="122718"/>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Ethnicity: Hispanic</a:t>
            </a:r>
          </a:p>
        </p:txBody>
      </p:sp>
      <p:sp>
        <p:nvSpPr>
          <p:cNvPr id="413" name="tx149">
            <a:extLst>
              <a:ext uri="{FF2B5EF4-FFF2-40B4-BE49-F238E27FC236}">
                <a16:creationId xmlns:a16="http://schemas.microsoft.com/office/drawing/2014/main" id="{31C6DF4B-7E70-4B61-40EC-83903E88AB23}"/>
              </a:ext>
            </a:extLst>
          </p:cNvPr>
          <p:cNvSpPr/>
          <p:nvPr/>
        </p:nvSpPr>
        <p:spPr>
          <a:xfrm>
            <a:off x="968695" y="4399535"/>
            <a:ext cx="899925" cy="122718"/>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Ethnicity: White</a:t>
            </a:r>
          </a:p>
        </p:txBody>
      </p:sp>
      <p:sp>
        <p:nvSpPr>
          <p:cNvPr id="414" name="tx150">
            <a:extLst>
              <a:ext uri="{FF2B5EF4-FFF2-40B4-BE49-F238E27FC236}">
                <a16:creationId xmlns:a16="http://schemas.microsoft.com/office/drawing/2014/main" id="{14ABD779-9E77-7B4C-6ADF-B4DE7C7FEA92}"/>
              </a:ext>
            </a:extLst>
          </p:cNvPr>
          <p:cNvSpPr/>
          <p:nvPr/>
        </p:nvSpPr>
        <p:spPr>
          <a:xfrm>
            <a:off x="1220229" y="4161942"/>
            <a:ext cx="638866" cy="122718"/>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Age: 55-64</a:t>
            </a:r>
          </a:p>
        </p:txBody>
      </p:sp>
      <p:sp>
        <p:nvSpPr>
          <p:cNvPr id="415" name="tx151">
            <a:extLst>
              <a:ext uri="{FF2B5EF4-FFF2-40B4-BE49-F238E27FC236}">
                <a16:creationId xmlns:a16="http://schemas.microsoft.com/office/drawing/2014/main" id="{F26671FE-EEBD-F7D0-DB9D-D2C37E301B4A}"/>
              </a:ext>
            </a:extLst>
          </p:cNvPr>
          <p:cNvSpPr/>
          <p:nvPr/>
        </p:nvSpPr>
        <p:spPr>
          <a:xfrm>
            <a:off x="1220229" y="3924350"/>
            <a:ext cx="638866" cy="122718"/>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Age: 45-54</a:t>
            </a:r>
          </a:p>
        </p:txBody>
      </p:sp>
      <p:sp>
        <p:nvSpPr>
          <p:cNvPr id="416" name="tx152">
            <a:extLst>
              <a:ext uri="{FF2B5EF4-FFF2-40B4-BE49-F238E27FC236}">
                <a16:creationId xmlns:a16="http://schemas.microsoft.com/office/drawing/2014/main" id="{C614B90B-B7E5-F99B-9896-6E630CB661BF}"/>
              </a:ext>
            </a:extLst>
          </p:cNvPr>
          <p:cNvSpPr/>
          <p:nvPr/>
        </p:nvSpPr>
        <p:spPr>
          <a:xfrm>
            <a:off x="1220229" y="3686757"/>
            <a:ext cx="638866" cy="122718"/>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Age: 30-44</a:t>
            </a:r>
          </a:p>
        </p:txBody>
      </p:sp>
      <p:sp>
        <p:nvSpPr>
          <p:cNvPr id="417" name="tx153">
            <a:extLst>
              <a:ext uri="{FF2B5EF4-FFF2-40B4-BE49-F238E27FC236}">
                <a16:creationId xmlns:a16="http://schemas.microsoft.com/office/drawing/2014/main" id="{32D6DE06-B0F2-E563-96CA-12DAA836AA36}"/>
              </a:ext>
            </a:extLst>
          </p:cNvPr>
          <p:cNvSpPr/>
          <p:nvPr/>
        </p:nvSpPr>
        <p:spPr>
          <a:xfrm>
            <a:off x="1220229" y="3449164"/>
            <a:ext cx="638866" cy="122718"/>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Age: 18-29</a:t>
            </a:r>
          </a:p>
        </p:txBody>
      </p:sp>
      <p:sp>
        <p:nvSpPr>
          <p:cNvPr id="418" name="tx154">
            <a:extLst>
              <a:ext uri="{FF2B5EF4-FFF2-40B4-BE49-F238E27FC236}">
                <a16:creationId xmlns:a16="http://schemas.microsoft.com/office/drawing/2014/main" id="{078A9A2C-59CE-1D18-9DE2-27D94E81EDA2}"/>
              </a:ext>
            </a:extLst>
          </p:cNvPr>
          <p:cNvSpPr/>
          <p:nvPr/>
        </p:nvSpPr>
        <p:spPr>
          <a:xfrm>
            <a:off x="934602" y="3235157"/>
            <a:ext cx="943543" cy="99133"/>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Gender: Female</a:t>
            </a:r>
          </a:p>
        </p:txBody>
      </p:sp>
      <p:sp>
        <p:nvSpPr>
          <p:cNvPr id="419" name="tx155">
            <a:extLst>
              <a:ext uri="{FF2B5EF4-FFF2-40B4-BE49-F238E27FC236}">
                <a16:creationId xmlns:a16="http://schemas.microsoft.com/office/drawing/2014/main" id="{F4879DC4-58A7-806C-D68A-B55C53CC31E3}"/>
              </a:ext>
            </a:extLst>
          </p:cNvPr>
          <p:cNvSpPr/>
          <p:nvPr/>
        </p:nvSpPr>
        <p:spPr>
          <a:xfrm>
            <a:off x="1077481" y="2997565"/>
            <a:ext cx="791139" cy="99133"/>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Gender: Male</a:t>
            </a:r>
          </a:p>
        </p:txBody>
      </p:sp>
      <p:sp>
        <p:nvSpPr>
          <p:cNvPr id="420" name="tx156">
            <a:extLst>
              <a:ext uri="{FF2B5EF4-FFF2-40B4-BE49-F238E27FC236}">
                <a16:creationId xmlns:a16="http://schemas.microsoft.com/office/drawing/2014/main" id="{FAEA2DEE-A6E3-778E-6A72-D5B0AFD40789}"/>
              </a:ext>
            </a:extLst>
          </p:cNvPr>
          <p:cNvSpPr/>
          <p:nvPr/>
        </p:nvSpPr>
        <p:spPr>
          <a:xfrm>
            <a:off x="1135464" y="2762694"/>
            <a:ext cx="733156" cy="96412"/>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Adults 18-64</a:t>
            </a:r>
          </a:p>
        </p:txBody>
      </p:sp>
      <p:sp>
        <p:nvSpPr>
          <p:cNvPr id="421" name="main_title">
            <a:extLst>
              <a:ext uri="{FF2B5EF4-FFF2-40B4-BE49-F238E27FC236}">
                <a16:creationId xmlns:a16="http://schemas.microsoft.com/office/drawing/2014/main" id="{0561EB7D-AF37-4ABE-E21A-EEF2342BE1C8}"/>
              </a:ext>
            </a:extLst>
          </p:cNvPr>
          <p:cNvSpPr txBox="1">
            <a:spLocks/>
          </p:cNvSpPr>
          <p:nvPr/>
        </p:nvSpPr>
        <p:spPr>
          <a:xfrm>
            <a:off x="1066800" y="1034388"/>
            <a:ext cx="10594246" cy="2257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200" b="0" i="0" kern="1200" spc="0" baseline="0">
                <a:solidFill>
                  <a:schemeClr val="tx1"/>
                </a:solidFill>
                <a:latin typeface="Georgia" panose="02040502050405020303" pitchFamily="18" charset="0"/>
                <a:ea typeface="EB Garamond" pitchFamily="2" charset="0"/>
                <a:cs typeface="+mj-cs"/>
              </a:defRPr>
            </a:lvl1pPr>
          </a:lstStyle>
          <a:p>
            <a:r>
              <a:rPr lang="en-US" sz="2000" dirty="0"/>
              <a:t>Two-in-five adults (39%) are likely to re-post an OOH ad with a familiar influencer, creator, or celebrity, with </a:t>
            </a:r>
            <a:r>
              <a:rPr lang="en-US" sz="2000" i="1" dirty="0"/>
              <a:t>higher rates</a:t>
            </a:r>
            <a:r>
              <a:rPr lang="en-US" sz="2000" dirty="0"/>
              <a:t> among adults who are 30-44 (52%), Hispanic (50%), Black (53%), make over $100k (51%), or have a post-grad degree (51%). </a:t>
            </a:r>
          </a:p>
        </p:txBody>
      </p:sp>
      <p:sp>
        <p:nvSpPr>
          <p:cNvPr id="422" name="sub_title">
            <a:extLst>
              <a:ext uri="{FF2B5EF4-FFF2-40B4-BE49-F238E27FC236}">
                <a16:creationId xmlns:a16="http://schemas.microsoft.com/office/drawing/2014/main" id="{CBDAD588-0F8E-4E71-A829-E81090417872}"/>
              </a:ext>
            </a:extLst>
          </p:cNvPr>
          <p:cNvSpPr txBox="1">
            <a:spLocks/>
          </p:cNvSpPr>
          <p:nvPr/>
        </p:nvSpPr>
        <p:spPr>
          <a:xfrm>
            <a:off x="1073744" y="1921720"/>
            <a:ext cx="10594246" cy="50030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200" dirty="0"/>
              <a:t>How likely or unlikely are you to re-post on a social media or online platform an OOH ad featuring an influencer, creator, or celebrity that you are familiar with?</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body" sz="quarter" idx="12" hasCustomPrompt="1"/>
          </p:nvPr>
        </p:nvSpPr>
        <p:spPr>
          <a:xfrm>
            <a:off x="1913261" y="618134"/>
            <a:ext cx="8365479" cy="776715"/>
          </a:xfrm>
        </p:spPr>
        <p:txBody>
          <a:bodyPr/>
          <a:lstStyle/>
          <a:p>
            <a:r>
              <a:rPr dirty="0"/>
              <a:t>Key Findings</a:t>
            </a:r>
          </a:p>
        </p:txBody>
      </p:sp>
      <p:sp>
        <p:nvSpPr>
          <p:cNvPr id="3" name="text"/>
          <p:cNvSpPr>
            <a:spLocks noGrp="1"/>
          </p:cNvSpPr>
          <p:nvPr>
            <p:ph type="body" sz="quarter" idx="13" hasCustomPrompt="1"/>
          </p:nvPr>
        </p:nvSpPr>
        <p:spPr>
          <a:xfrm>
            <a:off x="766482" y="1562100"/>
            <a:ext cx="10784542" cy="4886325"/>
          </a:xfrm>
        </p:spPr>
        <p:txBody>
          <a:bodyPr>
            <a:normAutofit fontScale="85000" lnSpcReduction="20000"/>
          </a:bodyPr>
          <a:lstStyle/>
          <a:p>
            <a:pPr marL="342900" marR="0" lvl="0" indent="-342900">
              <a:lnSpc>
                <a:spcPct val="120000"/>
              </a:lnSpc>
              <a:spcBef>
                <a:spcPts val="0"/>
              </a:spcBef>
              <a:spcAft>
                <a:spcPts val="0"/>
              </a:spcAft>
              <a:buFont typeface="+mj-lt"/>
              <a:buAutoNum type="arabicPeriod"/>
            </a:pPr>
            <a:r>
              <a:rPr lang="en-US" sz="1400" b="1" dirty="0">
                <a:solidFill>
                  <a:schemeClr val="accent1"/>
                </a:solidFill>
                <a:effectLst/>
                <a:latin typeface="+mn-lt"/>
                <a:ea typeface="Calibri" panose="020F0502020204030204" pitchFamily="34" charset="0"/>
                <a:cs typeface="Times New Roman" panose="02020603050405020304" pitchFamily="18" charset="0"/>
              </a:rPr>
              <a:t>Dynamic OOH Ad Content Increases Interest</a:t>
            </a:r>
            <a:r>
              <a:rPr lang="en-US" sz="1400" dirty="0">
                <a:effectLst/>
                <a:latin typeface="+mn-lt"/>
                <a:ea typeface="Calibri" panose="020F0502020204030204" pitchFamily="34" charset="0"/>
                <a:cs typeface="Times New Roman" panose="02020603050405020304" pitchFamily="18" charset="0"/>
              </a:rPr>
              <a:t>: Forty percent of adults find OOH ads with timely information </a:t>
            </a:r>
            <a:r>
              <a:rPr lang="en-US" sz="1400" b="1" i="1" dirty="0">
                <a:effectLst/>
                <a:latin typeface="+mn-lt"/>
                <a:ea typeface="Calibri" panose="020F0502020204030204" pitchFamily="34" charset="0"/>
                <a:cs typeface="Times New Roman" panose="02020603050405020304" pitchFamily="18" charset="0"/>
              </a:rPr>
              <a:t>more interesting</a:t>
            </a:r>
            <a:r>
              <a:rPr lang="en-US" sz="1400" b="1" dirty="0">
                <a:effectLst/>
                <a:latin typeface="+mn-lt"/>
                <a:ea typeface="Calibri" panose="020F0502020204030204" pitchFamily="34" charset="0"/>
                <a:cs typeface="Times New Roman" panose="02020603050405020304" pitchFamily="18" charset="0"/>
              </a:rPr>
              <a:t> </a:t>
            </a:r>
            <a:r>
              <a:rPr lang="en-US" sz="1400" dirty="0">
                <a:effectLst/>
                <a:latin typeface="+mn-lt"/>
                <a:ea typeface="Calibri" panose="020F0502020204030204" pitchFamily="34" charset="0"/>
                <a:cs typeface="Times New Roman" panose="02020603050405020304" pitchFamily="18" charset="0"/>
              </a:rPr>
              <a:t>than typical ads. </a:t>
            </a:r>
            <a:r>
              <a:rPr lang="en-US" sz="1400" dirty="0">
                <a:latin typeface="+mn-lt"/>
                <a:ea typeface="Calibri" panose="020F0502020204030204" pitchFamily="34" charset="0"/>
                <a:cs typeface="Times New Roman" panose="02020603050405020304" pitchFamily="18" charset="0"/>
              </a:rPr>
              <a:t>Black and Hispanic </a:t>
            </a:r>
            <a:r>
              <a:rPr lang="en-US" sz="1400" dirty="0">
                <a:effectLst/>
                <a:latin typeface="+mn-lt"/>
                <a:ea typeface="Calibri" panose="020F0502020204030204" pitchFamily="34" charset="0"/>
                <a:cs typeface="Times New Roman" panose="02020603050405020304" pitchFamily="18" charset="0"/>
              </a:rPr>
              <a:t> Americans, along with those who are college educated or with $100K+ income find dynamic OOH ads </a:t>
            </a:r>
            <a:r>
              <a:rPr lang="en-US" sz="1400" b="1" i="1" dirty="0">
                <a:effectLst/>
                <a:latin typeface="+mn-lt"/>
                <a:ea typeface="Calibri" panose="020F0502020204030204" pitchFamily="34" charset="0"/>
                <a:cs typeface="Times New Roman" panose="02020603050405020304" pitchFamily="18" charset="0"/>
              </a:rPr>
              <a:t>more interesting </a:t>
            </a:r>
            <a:r>
              <a:rPr lang="en-US" sz="1400" dirty="0">
                <a:effectLst/>
                <a:latin typeface="+mn-lt"/>
                <a:ea typeface="Calibri" panose="020F0502020204030204" pitchFamily="34" charset="0"/>
                <a:cs typeface="Times New Roman" panose="02020603050405020304" pitchFamily="18" charset="0"/>
              </a:rPr>
              <a:t>than adults overall.</a:t>
            </a:r>
          </a:p>
          <a:p>
            <a:pPr marL="342900" marR="0" lvl="0" indent="-342900">
              <a:lnSpc>
                <a:spcPct val="120000"/>
              </a:lnSpc>
              <a:spcBef>
                <a:spcPts val="0"/>
              </a:spcBef>
              <a:spcAft>
                <a:spcPts val="0"/>
              </a:spcAft>
              <a:buFont typeface="+mj-lt"/>
              <a:buAutoNum type="arabicPeriod"/>
            </a:pPr>
            <a:endParaRPr lang="en-US" sz="1400" dirty="0">
              <a:effectLst/>
              <a:latin typeface="+mn-lt"/>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0"/>
              </a:spcAft>
              <a:buFont typeface="+mj-lt"/>
              <a:buAutoNum type="arabicPeriod"/>
            </a:pPr>
            <a:r>
              <a:rPr lang="en-US" sz="1400" b="1" dirty="0">
                <a:solidFill>
                  <a:schemeClr val="accent1"/>
                </a:solidFill>
                <a:latin typeface="+mn-lt"/>
                <a:ea typeface="Calibri" panose="020F0502020204030204" pitchFamily="34" charset="0"/>
                <a:cs typeface="Times New Roman" panose="02020603050405020304" pitchFamily="18" charset="0"/>
              </a:rPr>
              <a:t>Ongoing Consumer Concern with Online Ads &amp; Data Privacy</a:t>
            </a:r>
            <a:r>
              <a:rPr lang="en-US" sz="1400" dirty="0">
                <a:latin typeface="+mn-lt"/>
                <a:ea typeface="Calibri" panose="020F0502020204030204" pitchFamily="34" charset="0"/>
                <a:cs typeface="Times New Roman" panose="02020603050405020304" pitchFamily="18" charset="0"/>
              </a:rPr>
              <a:t>: A large majority of a</a:t>
            </a:r>
            <a:r>
              <a:rPr lang="en-US" sz="1400" dirty="0">
                <a:effectLst/>
                <a:latin typeface="+mn-lt"/>
                <a:ea typeface="Calibri" panose="020F0502020204030204" pitchFamily="34" charset="0"/>
                <a:cs typeface="Times New Roman" panose="02020603050405020304" pitchFamily="18" charset="0"/>
              </a:rPr>
              <a:t>dults (75%) across all demographic groups </a:t>
            </a:r>
            <a:r>
              <a:rPr lang="en-US" sz="1400" b="1" i="1" dirty="0">
                <a:effectLst/>
                <a:latin typeface="+mn-lt"/>
                <a:ea typeface="Calibri" panose="020F0502020204030204" pitchFamily="34" charset="0"/>
                <a:cs typeface="Times New Roman" panose="02020603050405020304" pitchFamily="18" charset="0"/>
              </a:rPr>
              <a:t>express high levels of concern</a:t>
            </a:r>
            <a:r>
              <a:rPr lang="en-US" sz="1400" dirty="0">
                <a:effectLst/>
                <a:latin typeface="+mn-lt"/>
                <a:ea typeface="Calibri" panose="020F0502020204030204" pitchFamily="34" charset="0"/>
                <a:cs typeface="Times New Roman" panose="02020603050405020304" pitchFamily="18" charset="0"/>
              </a:rPr>
              <a:t> about the use of their personal information to target them with online ads</a:t>
            </a:r>
            <a:r>
              <a:rPr lang="en-US" sz="1400" dirty="0">
                <a:latin typeface="+mn-lt"/>
                <a:ea typeface="Calibri" panose="020F0502020204030204" pitchFamily="34" charset="0"/>
                <a:cs typeface="Times New Roman" panose="02020603050405020304" pitchFamily="18" charset="0"/>
              </a:rPr>
              <a:t>, with the highest levels of concern expressed by adults 30-44, and those with high income and advanced education.</a:t>
            </a:r>
            <a:endParaRPr lang="en-US" sz="1400" dirty="0">
              <a:effectLst/>
              <a:latin typeface="+mn-lt"/>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0"/>
              </a:spcAft>
              <a:buFont typeface="+mj-lt"/>
              <a:buAutoNum type="arabicPeriod"/>
            </a:pPr>
            <a:endParaRPr lang="en-US" sz="1400" dirty="0">
              <a:effectLst/>
              <a:latin typeface="+mn-lt"/>
              <a:ea typeface="Calibri" panose="020F0502020204030204" pitchFamily="34" charset="0"/>
              <a:cs typeface="Times New Roman" panose="02020603050405020304" pitchFamily="18" charset="0"/>
            </a:endParaRPr>
          </a:p>
          <a:p>
            <a:pPr marL="342900" indent="-342900">
              <a:lnSpc>
                <a:spcPct val="120000"/>
              </a:lnSpc>
              <a:spcBef>
                <a:spcPts val="0"/>
              </a:spcBef>
              <a:buFont typeface="+mj-lt"/>
              <a:buAutoNum type="arabicPeriod"/>
            </a:pPr>
            <a:r>
              <a:rPr lang="en-US" sz="1400" b="1" dirty="0">
                <a:solidFill>
                  <a:schemeClr val="accent1"/>
                </a:solidFill>
                <a:effectLst/>
                <a:latin typeface="+mn-lt"/>
                <a:ea typeface="Calibri" panose="020F0502020204030204" pitchFamily="34" charset="0"/>
                <a:cs typeface="Times New Roman" panose="02020603050405020304" pitchFamily="18" charset="0"/>
              </a:rPr>
              <a:t>Key Product Categories for In-Store </a:t>
            </a:r>
            <a:r>
              <a:rPr lang="en-US" sz="1400" b="1" dirty="0">
                <a:solidFill>
                  <a:schemeClr val="accent1"/>
                </a:solidFill>
                <a:latin typeface="+mn-lt"/>
                <a:ea typeface="Calibri" panose="020F0502020204030204" pitchFamily="34" charset="0"/>
                <a:cs typeface="Times New Roman" panose="02020603050405020304" pitchFamily="18" charset="0"/>
              </a:rPr>
              <a:t>Shopping</a:t>
            </a:r>
            <a:r>
              <a:rPr lang="en-US" sz="1400" dirty="0">
                <a:latin typeface="+mn-lt"/>
                <a:ea typeface="Calibri" panose="020F0502020204030204" pitchFamily="34" charset="0"/>
                <a:cs typeface="Times New Roman" panose="02020603050405020304" pitchFamily="18" charset="0"/>
              </a:rPr>
              <a:t>: </a:t>
            </a:r>
            <a:r>
              <a:rPr lang="en-US" sz="1400" dirty="0">
                <a:effectLst/>
                <a:latin typeface="+mn-lt"/>
                <a:ea typeface="Calibri" panose="020F0502020204030204" pitchFamily="34" charset="0"/>
                <a:cs typeface="Times New Roman" panose="02020603050405020304" pitchFamily="18" charset="0"/>
              </a:rPr>
              <a:t>The most common items adults shop for in-person are </a:t>
            </a:r>
            <a:r>
              <a:rPr lang="en-US" sz="1400" b="1" i="1" dirty="0">
                <a:effectLst/>
                <a:latin typeface="+mn-lt"/>
                <a:ea typeface="Calibri" panose="020F0502020204030204" pitchFamily="34" charset="0"/>
                <a:cs typeface="Times New Roman" panose="02020603050405020304" pitchFamily="18" charset="0"/>
              </a:rPr>
              <a:t>groceries</a:t>
            </a:r>
            <a:r>
              <a:rPr lang="en-US" sz="1400" dirty="0">
                <a:effectLst/>
                <a:latin typeface="+mn-lt"/>
                <a:ea typeface="Calibri" panose="020F0502020204030204" pitchFamily="34" charset="0"/>
                <a:cs typeface="Times New Roman" panose="02020603050405020304" pitchFamily="18" charset="0"/>
              </a:rPr>
              <a:t>, </a:t>
            </a:r>
            <a:r>
              <a:rPr lang="en-US" sz="1400" b="1" i="1" dirty="0">
                <a:effectLst/>
                <a:latin typeface="+mn-lt"/>
                <a:ea typeface="Calibri" panose="020F0502020204030204" pitchFamily="34" charset="0"/>
                <a:cs typeface="Times New Roman" panose="02020603050405020304" pitchFamily="18" charset="0"/>
              </a:rPr>
              <a:t>household supplies</a:t>
            </a:r>
            <a:r>
              <a:rPr lang="en-US" sz="1400" dirty="0">
                <a:effectLst/>
                <a:latin typeface="+mn-lt"/>
                <a:ea typeface="Calibri" panose="020F0502020204030204" pitchFamily="34" charset="0"/>
                <a:cs typeface="Times New Roman" panose="02020603050405020304" pitchFamily="18" charset="0"/>
              </a:rPr>
              <a:t>, </a:t>
            </a:r>
            <a:r>
              <a:rPr lang="en-US" sz="1400" b="1" i="1" dirty="0">
                <a:effectLst/>
                <a:latin typeface="+mn-lt"/>
                <a:ea typeface="Calibri" panose="020F0502020204030204" pitchFamily="34" charset="0"/>
                <a:cs typeface="Times New Roman" panose="02020603050405020304" pitchFamily="18" charset="0"/>
              </a:rPr>
              <a:t>restaurants/fast food meals</a:t>
            </a:r>
            <a:r>
              <a:rPr lang="en-US" sz="1400" dirty="0">
                <a:effectLst/>
                <a:latin typeface="+mn-lt"/>
                <a:ea typeface="Calibri" panose="020F0502020204030204" pitchFamily="34" charset="0"/>
                <a:cs typeface="Times New Roman" panose="02020603050405020304" pitchFamily="18" charset="0"/>
              </a:rPr>
              <a:t>, and </a:t>
            </a:r>
            <a:r>
              <a:rPr lang="en-US" sz="1400" b="1" i="1" dirty="0">
                <a:effectLst/>
                <a:latin typeface="+mn-lt"/>
                <a:ea typeface="Calibri" panose="020F0502020204030204" pitchFamily="34" charset="0"/>
                <a:cs typeface="Times New Roman" panose="02020603050405020304" pitchFamily="18" charset="0"/>
              </a:rPr>
              <a:t>clothes</a:t>
            </a:r>
            <a:r>
              <a:rPr lang="en-US" sz="1400" dirty="0">
                <a:effectLst/>
                <a:latin typeface="+mn-lt"/>
                <a:ea typeface="Calibri" panose="020F0502020204030204" pitchFamily="34" charset="0"/>
                <a:cs typeface="Times New Roman" panose="02020603050405020304" pitchFamily="18" charset="0"/>
              </a:rPr>
              <a:t>. Hispanic and Black adults </a:t>
            </a:r>
            <a:r>
              <a:rPr lang="en-US" sz="1400" b="1" i="1" dirty="0">
                <a:effectLst/>
                <a:latin typeface="+mn-lt"/>
                <a:ea typeface="Calibri" panose="020F0502020204030204" pitchFamily="34" charset="0"/>
                <a:cs typeface="Times New Roman" panose="02020603050405020304" pitchFamily="18" charset="0"/>
              </a:rPr>
              <a:t>over-index </a:t>
            </a:r>
            <a:r>
              <a:rPr lang="en-US" sz="1400" dirty="0">
                <a:effectLst/>
                <a:latin typeface="+mn-lt"/>
                <a:ea typeface="Calibri" panose="020F0502020204030204" pitchFamily="34" charset="0"/>
                <a:cs typeface="Times New Roman" panose="02020603050405020304" pitchFamily="18" charset="0"/>
              </a:rPr>
              <a:t>adults broadly on shopping in-person for </a:t>
            </a:r>
            <a:r>
              <a:rPr lang="en-US" sz="1400" b="1" i="1" dirty="0">
                <a:effectLst/>
                <a:latin typeface="+mn-lt"/>
                <a:ea typeface="Calibri" panose="020F0502020204030204" pitchFamily="34" charset="0"/>
                <a:cs typeface="Times New Roman" panose="02020603050405020304" pitchFamily="18" charset="0"/>
              </a:rPr>
              <a:t>drug store over-the-counter items/prescriptions </a:t>
            </a:r>
            <a:r>
              <a:rPr lang="en-US" sz="1400" dirty="0">
                <a:effectLst/>
                <a:latin typeface="+mn-lt"/>
                <a:ea typeface="Calibri" panose="020F0502020204030204" pitchFamily="34" charset="0"/>
                <a:cs typeface="Times New Roman" panose="02020603050405020304" pitchFamily="18" charset="0"/>
              </a:rPr>
              <a:t>and </a:t>
            </a:r>
            <a:r>
              <a:rPr lang="en-US" sz="1400" b="1" i="1" dirty="0">
                <a:effectLst/>
                <a:latin typeface="+mn-lt"/>
                <a:ea typeface="Calibri" panose="020F0502020204030204" pitchFamily="34" charset="0"/>
                <a:cs typeface="Times New Roman" panose="02020603050405020304" pitchFamily="18" charset="0"/>
              </a:rPr>
              <a:t>alcohol</a:t>
            </a:r>
            <a:r>
              <a:rPr lang="en-US" sz="1400" dirty="0">
                <a:effectLst/>
                <a:latin typeface="+mn-lt"/>
                <a:ea typeface="Calibri" panose="020F0502020204030204" pitchFamily="34" charset="0"/>
                <a:cs typeface="Times New Roman" panose="02020603050405020304" pitchFamily="18" charset="0"/>
              </a:rPr>
              <a:t>.</a:t>
            </a:r>
          </a:p>
          <a:p>
            <a:pPr marL="342900" marR="0" lvl="0" indent="-342900">
              <a:lnSpc>
                <a:spcPct val="120000"/>
              </a:lnSpc>
              <a:spcBef>
                <a:spcPts val="0"/>
              </a:spcBef>
              <a:spcAft>
                <a:spcPts val="0"/>
              </a:spcAft>
              <a:buFont typeface="+mj-lt"/>
              <a:buAutoNum type="arabicPeriod"/>
            </a:pPr>
            <a:endParaRPr lang="en-US" sz="1400" b="1" dirty="0">
              <a:solidFill>
                <a:schemeClr val="accent1"/>
              </a:solidFill>
              <a:latin typeface="+mn-lt"/>
              <a:ea typeface="Calibri" panose="020F0502020204030204" pitchFamily="34" charset="0"/>
              <a:cs typeface="Times New Roman" panose="02020603050405020304" pitchFamily="18" charset="0"/>
            </a:endParaRPr>
          </a:p>
          <a:p>
            <a:pPr marL="342900" indent="-342900">
              <a:lnSpc>
                <a:spcPct val="120000"/>
              </a:lnSpc>
              <a:spcBef>
                <a:spcPts val="0"/>
              </a:spcBef>
              <a:buFont typeface="+mj-lt"/>
              <a:buAutoNum type="arabicPeriod"/>
            </a:pPr>
            <a:r>
              <a:rPr lang="en-US" sz="1400" b="1" dirty="0">
                <a:solidFill>
                  <a:schemeClr val="accent1"/>
                </a:solidFill>
                <a:latin typeface="+mn-lt"/>
                <a:ea typeface="Calibri" panose="020F0502020204030204" pitchFamily="34" charset="0"/>
                <a:cs typeface="Times New Roman" panose="02020603050405020304" pitchFamily="18" charset="0"/>
              </a:rPr>
              <a:t>OOH Influence on In-Store Purchase Decisions</a:t>
            </a:r>
            <a:r>
              <a:rPr lang="en-US" sz="1400" b="1" dirty="0">
                <a:solidFill>
                  <a:schemeClr val="tx2"/>
                </a:solidFill>
                <a:latin typeface="+mn-lt"/>
                <a:ea typeface="Calibri" panose="020F0502020204030204" pitchFamily="34" charset="0"/>
                <a:cs typeface="Times New Roman" panose="02020603050405020304" pitchFamily="18" charset="0"/>
              </a:rPr>
              <a:t>: </a:t>
            </a:r>
            <a:r>
              <a:rPr lang="en-US" sz="1400" dirty="0">
                <a:solidFill>
                  <a:schemeClr val="tx2"/>
                </a:solidFill>
                <a:latin typeface="+mn-lt"/>
                <a:ea typeface="Calibri" panose="020F0502020204030204" pitchFamily="34" charset="0"/>
                <a:cs typeface="Times New Roman" panose="02020603050405020304" pitchFamily="18" charset="0"/>
              </a:rPr>
              <a:t>Two-thirds of adults (68%) </a:t>
            </a:r>
            <a:r>
              <a:rPr lang="en-US" sz="1400" b="1" i="1" dirty="0">
                <a:solidFill>
                  <a:schemeClr val="tx2"/>
                </a:solidFill>
                <a:latin typeface="+mn-lt"/>
                <a:ea typeface="Calibri" panose="020F0502020204030204" pitchFamily="34" charset="0"/>
                <a:cs typeface="Times New Roman" panose="02020603050405020304" pitchFamily="18" charset="0"/>
              </a:rPr>
              <a:t>notice OOH ads on their way to a store to shop in-person </a:t>
            </a:r>
            <a:r>
              <a:rPr lang="en-US" sz="1400" dirty="0">
                <a:solidFill>
                  <a:schemeClr val="tx2"/>
                </a:solidFill>
                <a:latin typeface="+mn-lt"/>
                <a:ea typeface="Calibri" panose="020F0502020204030204" pitchFamily="34" charset="0"/>
                <a:cs typeface="Times New Roman" panose="02020603050405020304" pitchFamily="18" charset="0"/>
              </a:rPr>
              <a:t>with higher rates among Black (78%) adults, Hispanic (76%) adults, and Asian (73%) adults. OOH ads have an </a:t>
            </a:r>
            <a:r>
              <a:rPr lang="en-US" sz="1400" b="1" i="1" dirty="0">
                <a:solidFill>
                  <a:schemeClr val="tx2"/>
                </a:solidFill>
                <a:latin typeface="+mn-lt"/>
                <a:ea typeface="Calibri" panose="020F0502020204030204" pitchFamily="34" charset="0"/>
                <a:cs typeface="Times New Roman" panose="02020603050405020304" pitchFamily="18" charset="0"/>
              </a:rPr>
              <a:t>impact on in-person purchase decisions </a:t>
            </a:r>
            <a:r>
              <a:rPr lang="en-US" sz="1400" dirty="0">
                <a:solidFill>
                  <a:schemeClr val="tx2"/>
                </a:solidFill>
                <a:latin typeface="+mn-lt"/>
                <a:ea typeface="Calibri" panose="020F0502020204030204" pitchFamily="34" charset="0"/>
                <a:cs typeface="Times New Roman" panose="02020603050405020304" pitchFamily="18" charset="0"/>
              </a:rPr>
              <a:t>with over 40 percent of adults (42%).</a:t>
            </a:r>
            <a:endParaRPr lang="en-US" sz="1400" b="1" dirty="0">
              <a:solidFill>
                <a:schemeClr val="accent1"/>
              </a:solidFill>
              <a:effectLst/>
              <a:latin typeface="+mn-lt"/>
              <a:ea typeface="Calibri" panose="020F0502020204030204" pitchFamily="34" charset="0"/>
              <a:cs typeface="Times New Roman" panose="02020603050405020304" pitchFamily="18" charset="0"/>
            </a:endParaRPr>
          </a:p>
          <a:p>
            <a:pPr marL="342900" indent="-342900">
              <a:lnSpc>
                <a:spcPct val="120000"/>
              </a:lnSpc>
              <a:spcBef>
                <a:spcPts val="0"/>
              </a:spcBef>
              <a:buFont typeface="+mj-lt"/>
              <a:buAutoNum type="arabicPeriod"/>
            </a:pPr>
            <a:endParaRPr lang="en-US" sz="1400" b="1" dirty="0">
              <a:solidFill>
                <a:schemeClr val="accent1"/>
              </a:solidFill>
              <a:latin typeface="+mn-lt"/>
              <a:ea typeface="Calibri" panose="020F0502020204030204" pitchFamily="34" charset="0"/>
              <a:cs typeface="Times New Roman" panose="02020603050405020304" pitchFamily="18" charset="0"/>
            </a:endParaRPr>
          </a:p>
          <a:p>
            <a:pPr marL="342900" indent="-342900">
              <a:lnSpc>
                <a:spcPct val="120000"/>
              </a:lnSpc>
              <a:spcBef>
                <a:spcPts val="0"/>
              </a:spcBef>
              <a:buFont typeface="+mj-lt"/>
              <a:buAutoNum type="arabicPeriod"/>
            </a:pPr>
            <a:r>
              <a:rPr lang="en-US" sz="1400" b="1" dirty="0">
                <a:solidFill>
                  <a:schemeClr val="accent1"/>
                </a:solidFill>
                <a:effectLst/>
                <a:latin typeface="+mn-lt"/>
                <a:ea typeface="Calibri" panose="020F0502020204030204" pitchFamily="34" charset="0"/>
                <a:cs typeface="Times New Roman" panose="02020603050405020304" pitchFamily="18" charset="0"/>
              </a:rPr>
              <a:t>Most Compelling OOH Messages on In-Store Offers</a:t>
            </a:r>
            <a:r>
              <a:rPr lang="en-US" sz="1400" dirty="0">
                <a:effectLst/>
                <a:latin typeface="+mn-lt"/>
                <a:ea typeface="Calibri" panose="020F0502020204030204" pitchFamily="34" charset="0"/>
                <a:cs typeface="Times New Roman" panose="02020603050405020304" pitchFamily="18" charset="0"/>
              </a:rPr>
              <a:t>: Among adults who find OOH ads impactful, the offers that have the most impact on how much they purchase in-person at a store are </a:t>
            </a:r>
            <a:r>
              <a:rPr lang="en-US" sz="1400" b="1" i="1" dirty="0">
                <a:effectLst/>
                <a:latin typeface="+mn-lt"/>
                <a:ea typeface="Calibri" panose="020F0502020204030204" pitchFamily="34" charset="0"/>
                <a:cs typeface="Times New Roman" panose="02020603050405020304" pitchFamily="18" charset="0"/>
              </a:rPr>
              <a:t>buy one get one free</a:t>
            </a:r>
            <a:r>
              <a:rPr lang="en-US" sz="1400" dirty="0">
                <a:effectLst/>
                <a:latin typeface="+mn-lt"/>
                <a:ea typeface="Calibri" panose="020F0502020204030204" pitchFamily="34" charset="0"/>
                <a:cs typeface="Times New Roman" panose="02020603050405020304" pitchFamily="18" charset="0"/>
              </a:rPr>
              <a:t>, </a:t>
            </a:r>
            <a:r>
              <a:rPr lang="en-US" sz="1400" b="1" i="1" dirty="0">
                <a:effectLst/>
                <a:latin typeface="+mn-lt"/>
                <a:ea typeface="Calibri" panose="020F0502020204030204" pitchFamily="34" charset="0"/>
                <a:cs typeface="Times New Roman" panose="02020603050405020304" pitchFamily="18" charset="0"/>
              </a:rPr>
              <a:t>discount/promo codes</a:t>
            </a:r>
            <a:r>
              <a:rPr lang="en-US" sz="1400" dirty="0">
                <a:effectLst/>
                <a:latin typeface="+mn-lt"/>
                <a:ea typeface="Calibri" panose="020F0502020204030204" pitchFamily="34" charset="0"/>
                <a:cs typeface="Times New Roman" panose="02020603050405020304" pitchFamily="18" charset="0"/>
              </a:rPr>
              <a:t>, and </a:t>
            </a:r>
            <a:r>
              <a:rPr lang="en-US" sz="1400" b="1" i="1" dirty="0">
                <a:effectLst/>
                <a:latin typeface="+mn-lt"/>
                <a:ea typeface="Calibri" panose="020F0502020204030204" pitchFamily="34" charset="0"/>
                <a:cs typeface="Times New Roman" panose="02020603050405020304" pitchFamily="18" charset="0"/>
              </a:rPr>
              <a:t>free shipping or delivery</a:t>
            </a:r>
            <a:r>
              <a:rPr lang="en-US" sz="1400" dirty="0">
                <a:effectLst/>
                <a:latin typeface="+mn-lt"/>
                <a:ea typeface="Calibri" panose="020F0502020204030204" pitchFamily="34" charset="0"/>
                <a:cs typeface="Times New Roman" panose="02020603050405020304" pitchFamily="18" charset="0"/>
              </a:rPr>
              <a:t>. Hispanic adults </a:t>
            </a:r>
            <a:r>
              <a:rPr lang="en-US" sz="1400" b="1" i="1" dirty="0">
                <a:effectLst/>
                <a:latin typeface="+mn-lt"/>
                <a:ea typeface="Calibri" panose="020F0502020204030204" pitchFamily="34" charset="0"/>
                <a:cs typeface="Times New Roman" panose="02020603050405020304" pitchFamily="18" charset="0"/>
              </a:rPr>
              <a:t>over-index </a:t>
            </a:r>
            <a:r>
              <a:rPr lang="en-US" sz="1400" dirty="0">
                <a:effectLst/>
                <a:latin typeface="+mn-lt"/>
                <a:ea typeface="Calibri" panose="020F0502020204030204" pitchFamily="34" charset="0"/>
                <a:cs typeface="Times New Roman" panose="02020603050405020304" pitchFamily="18" charset="0"/>
              </a:rPr>
              <a:t>adults broadly on the impact of </a:t>
            </a:r>
            <a:r>
              <a:rPr lang="en-US" sz="1400" b="1" i="1" dirty="0">
                <a:effectLst/>
                <a:latin typeface="+mn-lt"/>
                <a:ea typeface="Calibri" panose="020F0502020204030204" pitchFamily="34" charset="0"/>
                <a:cs typeface="Times New Roman" panose="02020603050405020304" pitchFamily="18" charset="0"/>
              </a:rPr>
              <a:t>free shipping or delivery</a:t>
            </a:r>
            <a:r>
              <a:rPr lang="en-US" sz="1400" dirty="0">
                <a:effectLst/>
                <a:latin typeface="+mn-lt"/>
                <a:ea typeface="Calibri" panose="020F0502020204030204" pitchFamily="34" charset="0"/>
                <a:cs typeface="Times New Roman" panose="02020603050405020304" pitchFamily="18" charset="0"/>
              </a:rPr>
              <a:t> on how much they purchase in-person at a store.</a:t>
            </a:r>
            <a:br>
              <a:rPr lang="en-US" sz="1400" dirty="0">
                <a:effectLst/>
                <a:latin typeface="+mn-lt"/>
                <a:ea typeface="Calibri" panose="020F0502020204030204" pitchFamily="34" charset="0"/>
                <a:cs typeface="Times New Roman" panose="02020603050405020304" pitchFamily="18" charset="0"/>
              </a:rPr>
            </a:br>
            <a:endParaRPr lang="en-US" sz="1400" dirty="0">
              <a:effectLst/>
              <a:latin typeface="+mn-lt"/>
              <a:ea typeface="Calibri" panose="020F0502020204030204" pitchFamily="34" charset="0"/>
              <a:cs typeface="Times New Roman" panose="02020603050405020304" pitchFamily="18" charset="0"/>
            </a:endParaRPr>
          </a:p>
          <a:p>
            <a:pPr marL="342900" indent="-342900">
              <a:lnSpc>
                <a:spcPct val="120000"/>
              </a:lnSpc>
              <a:spcBef>
                <a:spcPts val="0"/>
              </a:spcBef>
              <a:buFont typeface="+mj-lt"/>
              <a:buAutoNum type="arabicPeriod"/>
            </a:pPr>
            <a:r>
              <a:rPr lang="en-US" sz="1400" b="1" dirty="0">
                <a:solidFill>
                  <a:schemeClr val="accent1"/>
                </a:solidFill>
                <a:latin typeface="+mn-lt"/>
                <a:ea typeface="Calibri" panose="020F0502020204030204" pitchFamily="34" charset="0"/>
                <a:cs typeface="Times New Roman" panose="02020603050405020304" pitchFamily="18" charset="0"/>
              </a:rPr>
              <a:t>Favorability Toward Influencers in OOH Ads</a:t>
            </a:r>
            <a:r>
              <a:rPr lang="en-US" sz="1400" dirty="0">
                <a:latin typeface="+mn-lt"/>
                <a:ea typeface="Calibri" panose="020F0502020204030204" pitchFamily="34" charset="0"/>
                <a:cs typeface="Times New Roman" panose="02020603050405020304" pitchFamily="18" charset="0"/>
              </a:rPr>
              <a:t>: 31% of Adults </a:t>
            </a:r>
            <a:r>
              <a:rPr lang="en-US" sz="1400" b="1" i="1" dirty="0">
                <a:latin typeface="+mn-lt"/>
                <a:ea typeface="Calibri" panose="020F0502020204030204" pitchFamily="34" charset="0"/>
                <a:cs typeface="Times New Roman" panose="02020603050405020304" pitchFamily="18" charset="0"/>
              </a:rPr>
              <a:t>more likely to purchase a product/service with a familiar influencer</a:t>
            </a:r>
            <a:r>
              <a:rPr lang="en-US" sz="1400" dirty="0">
                <a:latin typeface="+mn-lt"/>
                <a:ea typeface="Calibri" panose="020F0502020204030204" pitchFamily="34" charset="0"/>
                <a:cs typeface="Times New Roman" panose="02020603050405020304" pitchFamily="18" charset="0"/>
              </a:rPr>
              <a:t>, creator, or celebrity in an OOH ad, with the highest likelihood among ages 30-44 (+31), post-grad degree (+31) or HHI $100K+ (+35).</a:t>
            </a:r>
          </a:p>
          <a:p>
            <a:pPr marL="342900" indent="-342900">
              <a:lnSpc>
                <a:spcPct val="120000"/>
              </a:lnSpc>
              <a:spcBef>
                <a:spcPts val="0"/>
              </a:spcBef>
              <a:buFont typeface="+mj-lt"/>
              <a:buAutoNum type="arabicPeriod"/>
            </a:pPr>
            <a:endParaRPr lang="en-US" sz="1400" dirty="0">
              <a:effectLst/>
              <a:latin typeface="+mn-lt"/>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0"/>
              </a:spcAft>
              <a:buFont typeface="+mj-lt"/>
              <a:buAutoNum type="arabicPeriod"/>
            </a:pPr>
            <a:r>
              <a:rPr lang="en-US" sz="1400" b="1" dirty="0">
                <a:solidFill>
                  <a:schemeClr val="accent1"/>
                </a:solidFill>
                <a:latin typeface="+mn-lt"/>
                <a:ea typeface="Calibri" panose="020F0502020204030204" pitchFamily="34" charset="0"/>
                <a:cs typeface="Times New Roman" panose="02020603050405020304" pitchFamily="18" charset="0"/>
              </a:rPr>
              <a:t>OOH Ads with Influencers Impact Social Media Engagement</a:t>
            </a:r>
            <a:r>
              <a:rPr lang="en-US" sz="1400" dirty="0">
                <a:latin typeface="+mn-lt"/>
                <a:ea typeface="Calibri" panose="020F0502020204030204" pitchFamily="34" charset="0"/>
                <a:cs typeface="Times New Roman" panose="02020603050405020304" pitchFamily="18" charset="0"/>
              </a:rPr>
              <a:t>: </a:t>
            </a:r>
            <a:r>
              <a:rPr lang="en-US" sz="1400" dirty="0">
                <a:effectLst/>
                <a:latin typeface="+mn-lt"/>
                <a:ea typeface="Calibri" panose="020F0502020204030204" pitchFamily="34" charset="0"/>
                <a:cs typeface="Times New Roman" panose="02020603050405020304" pitchFamily="18" charset="0"/>
              </a:rPr>
              <a:t>Two-in-five adults (39%) are </a:t>
            </a:r>
            <a:r>
              <a:rPr lang="en-US" sz="1400" b="1" i="1" dirty="0">
                <a:effectLst/>
                <a:latin typeface="+mn-lt"/>
                <a:ea typeface="Calibri" panose="020F0502020204030204" pitchFamily="34" charset="0"/>
                <a:cs typeface="Times New Roman" panose="02020603050405020304" pitchFamily="18" charset="0"/>
              </a:rPr>
              <a:t>likely to re-post an OOH ad with a familiar influencer</a:t>
            </a:r>
            <a:r>
              <a:rPr lang="en-US" sz="1400" dirty="0">
                <a:effectLst/>
                <a:latin typeface="+mn-lt"/>
                <a:ea typeface="Calibri" panose="020F0502020204030204" pitchFamily="34" charset="0"/>
                <a:cs typeface="Times New Roman" panose="02020603050405020304" pitchFamily="18" charset="0"/>
              </a:rPr>
              <a:t>, creator, or celebrity, with higher rates among adults who are 30-44 (52%), Hispanic (50%), Black (53%), make over $100k (51%), or have a post-grad degree (51%). </a:t>
            </a:r>
          </a:p>
          <a:p>
            <a:pPr marR="0" lvl="0">
              <a:lnSpc>
                <a:spcPct val="120000"/>
              </a:lnSpc>
              <a:spcBef>
                <a:spcPts val="0"/>
              </a:spcBef>
              <a:spcAft>
                <a:spcPts val="0"/>
              </a:spcAft>
            </a:pPr>
            <a:endParaRPr lang="en-US" sz="1400" dirty="0">
              <a:effectLst/>
              <a:latin typeface="+mn-lt"/>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0"/>
              </a:spcAft>
              <a:buFont typeface="+mj-lt"/>
              <a:buAutoNum type="arabicPeriod"/>
            </a:pPr>
            <a:endParaRPr lang="en-US" sz="1400" dirty="0">
              <a:effectLst/>
              <a:latin typeface="+mn-lt"/>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0"/>
              </a:spcAft>
              <a:buFont typeface="+mj-lt"/>
              <a:buAutoNum type="arabicPeriod"/>
            </a:pPr>
            <a:endParaRPr lang="en-US" sz="1400" dirty="0">
              <a:effectLst/>
              <a:latin typeface="+mn-lt"/>
              <a:ea typeface="Calibri" panose="020F0502020204030204" pitchFamily="34" charset="0"/>
              <a:cs typeface="Times New Roman" panose="02020603050405020304" pitchFamily="18" charset="0"/>
            </a:endParaRPr>
          </a:p>
        </p:txBody>
      </p:sp>
      <p:sp>
        <p:nvSpPr>
          <p:cNvPr id="4" name="main_title">
            <a:extLst>
              <a:ext uri="{FF2B5EF4-FFF2-40B4-BE49-F238E27FC236}">
                <a16:creationId xmlns:a16="http://schemas.microsoft.com/office/drawing/2014/main" id="{576EEF6D-E628-6054-79C0-1FD45498CCEC}"/>
              </a:ext>
            </a:extLst>
          </p:cNvPr>
          <p:cNvSpPr txBox="1">
            <a:spLocks/>
          </p:cNvSpPr>
          <p:nvPr/>
        </p:nvSpPr>
        <p:spPr>
          <a:xfrm>
            <a:off x="1066800" y="1034387"/>
            <a:ext cx="10594246" cy="46495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200" b="0" i="0" kern="1200" spc="0" baseline="0">
                <a:solidFill>
                  <a:schemeClr val="tx1"/>
                </a:solidFill>
                <a:latin typeface="Georgia" panose="02040502050405020303" pitchFamily="18" charset="0"/>
                <a:ea typeface="EB Garamond" pitchFamily="2"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dirty="0">
              <a:ln>
                <a:noFill/>
              </a:ln>
              <a:solidFill>
                <a:srgbClr val="2B2B2B"/>
              </a:solidFill>
              <a:effectLst/>
              <a:uLnTx/>
              <a:uFillTx/>
              <a:latin typeface="Arial" panose="020B0604020202020204"/>
              <a:ea typeface="EB Garamond" pitchFamily="2" charset="0"/>
              <a:cs typeface="+mj-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p:cNvPicPr>
          <p:nvPr>
            <p:ph/>
          </p:nvPr>
        </p:nvPicPr>
        <p:blipFill>
          <a:blip r:embed="rId2" cstate="print"/>
          <a:stretch>
            <a:fillRect/>
          </a:stretch>
        </p:blipFill>
        <p:spPr>
          <a:xfrm>
            <a:off x="4544498" y="4390552"/>
            <a:ext cx="3011333" cy="950976"/>
          </a:xfrm>
          <a:prstGeom prst="rect">
            <a:avLst/>
          </a:prstGeom>
        </p:spPr>
      </p:pic>
      <p:sp>
        <p:nvSpPr>
          <p:cNvPr id="3" name="section1"/>
          <p:cNvSpPr>
            <a:spLocks noGrp="1"/>
          </p:cNvSpPr>
          <p:nvPr>
            <p:ph type="body" sz="quarter" idx="47" hasCustomPrompt="1"/>
          </p:nvPr>
        </p:nvSpPr>
        <p:spPr>
          <a:xfrm>
            <a:off x="1180191" y="2091797"/>
            <a:ext cx="9831618" cy="669925"/>
          </a:xfrm>
        </p:spPr>
        <p:txBody>
          <a:bodyPr>
            <a:normAutofit fontScale="92500"/>
          </a:bodyPr>
          <a:lstStyle/>
          <a:p>
            <a:r>
              <a:rPr lang="en-US" dirty="0"/>
              <a:t>Dynamic OOH Ad Content + Online Privacy</a:t>
            </a:r>
          </a:p>
        </p:txBody>
      </p:sp>
      <p:sp>
        <p:nvSpPr>
          <p:cNvPr id="4" name="section2"/>
          <p:cNvSpPr>
            <a:spLocks noGrp="1"/>
          </p:cNvSpPr>
          <p:nvPr>
            <p:ph type="body" sz="quarter" idx="44" hasCustomPrompt="1"/>
          </p:nvPr>
        </p:nvSpPr>
        <p:spPr>
          <a:xfrm>
            <a:off x="1459732" y="3710917"/>
            <a:ext cx="9272536" cy="669925"/>
          </a:xfrm>
        </p:spPr>
        <p:txBody>
          <a:bodyPr>
            <a:normAutofit/>
          </a:bodyPr>
          <a:lstStyle/>
          <a:p>
            <a:r>
              <a:rPr lang="en-US" dirty="0"/>
              <a:t>OOH + INFLUENCER MARKETING</a:t>
            </a:r>
          </a:p>
        </p:txBody>
      </p:sp>
      <p:sp>
        <p:nvSpPr>
          <p:cNvPr id="5" name="section3"/>
          <p:cNvSpPr>
            <a:spLocks noGrp="1"/>
          </p:cNvSpPr>
          <p:nvPr>
            <p:ph type="body" sz="quarter" idx="46" hasCustomPrompt="1"/>
          </p:nvPr>
        </p:nvSpPr>
        <p:spPr>
          <a:xfrm>
            <a:off x="1413897" y="4525081"/>
            <a:ext cx="9272536" cy="669925"/>
          </a:xfrm>
        </p:spPr>
        <p:txBody>
          <a:bodyPr/>
          <a:lstStyle/>
          <a:p>
            <a:r>
              <a:rPr lang="en-US" dirty="0">
                <a:solidFill>
                  <a:schemeClr val="bg1"/>
                </a:solidFill>
              </a:rPr>
              <a:t>APPENDIX</a:t>
            </a:r>
            <a:endParaRPr dirty="0">
              <a:solidFill>
                <a:schemeClr val="bg1"/>
              </a:solidFill>
            </a:endParaRPr>
          </a:p>
        </p:txBody>
      </p:sp>
      <p:sp>
        <p:nvSpPr>
          <p:cNvPr id="6" name="black_box_title"/>
          <p:cNvSpPr>
            <a:spLocks noGrp="1"/>
          </p:cNvSpPr>
          <p:nvPr>
            <p:ph type="body" sz="quarter" idx="38" hasCustomPrompt="1"/>
          </p:nvPr>
        </p:nvSpPr>
        <p:spPr>
          <a:xfrm>
            <a:off x="3523029" y="1097114"/>
            <a:ext cx="5145942" cy="176493"/>
          </a:xfrm>
        </p:spPr>
        <p:txBody>
          <a:bodyPr/>
          <a:lstStyle/>
          <a:p>
            <a:r>
              <a:rPr lang="en-US" dirty="0"/>
              <a:t>CONTENTS</a:t>
            </a:r>
            <a:endParaRPr dirty="0"/>
          </a:p>
        </p:txBody>
      </p:sp>
      <p:sp>
        <p:nvSpPr>
          <p:cNvPr id="7" name="section2">
            <a:extLst>
              <a:ext uri="{FF2B5EF4-FFF2-40B4-BE49-F238E27FC236}">
                <a16:creationId xmlns:a16="http://schemas.microsoft.com/office/drawing/2014/main" id="{DC740B50-94C5-806D-C66C-08F75474B268}"/>
              </a:ext>
            </a:extLst>
          </p:cNvPr>
          <p:cNvSpPr txBox="1">
            <a:spLocks/>
          </p:cNvSpPr>
          <p:nvPr/>
        </p:nvSpPr>
        <p:spPr>
          <a:xfrm>
            <a:off x="1508240" y="2901357"/>
            <a:ext cx="9272536" cy="669925"/>
          </a:xfrm>
          <a:prstGeom prst="rect">
            <a:avLst/>
          </a:prstGeom>
        </p:spPr>
        <p:txBody>
          <a:bodyPr vert="horz" lIns="0" tIns="0" rIns="0" bIns="0" rtlCol="0" anchor="ctr">
            <a:normAutofit/>
          </a:bodyPr>
          <a:lstStyle>
            <a:lvl1pPr marL="0" indent="0" algn="ctr" defTabSz="914400" rtl="0" eaLnBrk="1" latinLnBrk="0" hangingPunct="1">
              <a:lnSpc>
                <a:spcPct val="90000"/>
              </a:lnSpc>
              <a:spcBef>
                <a:spcPts val="1000"/>
              </a:spcBef>
              <a:buFont typeface="Arial"/>
              <a:buNone/>
              <a:defRPr sz="3000" b="0" i="0" kern="1200" cap="all" spc="300" baseline="0">
                <a:solidFill>
                  <a:schemeClr val="tx1"/>
                </a:solidFill>
                <a:latin typeface="Arial" panose="020B0604020202020204" pitchFamily="34" charset="0"/>
                <a:ea typeface="EB Garamond" pitchFamily="2"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3000" b="0" i="0" u="none" strike="noStrike" kern="1200" cap="all" spc="300" normalizeH="0" baseline="0" noProof="0" dirty="0">
                <a:ln>
                  <a:noFill/>
                </a:ln>
                <a:solidFill>
                  <a:srgbClr val="2B2B2B"/>
                </a:solidFill>
                <a:effectLst/>
                <a:uLnTx/>
                <a:uFillTx/>
                <a:latin typeface="Arial" panose="020B0604020202020204" pitchFamily="34" charset="0"/>
                <a:ea typeface="EB Garamond" pitchFamily="2" charset="0"/>
                <a:cs typeface="Arial" panose="020B0604020202020204" pitchFamily="34" charset="0"/>
              </a:rPr>
              <a:t>OOh + Retail Marketing</a:t>
            </a:r>
          </a:p>
        </p:txBody>
      </p:sp>
    </p:spTree>
    <p:extLst>
      <p:ext uri="{BB962C8B-B14F-4D97-AF65-F5344CB8AC3E}">
        <p14:creationId xmlns:p14="http://schemas.microsoft.com/office/powerpoint/2010/main" val="17831105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 name="Table 9">
            <a:extLst>
              <a:ext uri="{FF2B5EF4-FFF2-40B4-BE49-F238E27FC236}">
                <a16:creationId xmlns:a16="http://schemas.microsoft.com/office/drawing/2014/main" id="{4D22E5E6-DADE-3897-F774-B0419E673661}"/>
              </a:ext>
            </a:extLst>
          </p:cNvPr>
          <p:cNvGraphicFramePr>
            <a:graphicFrameLocks noGrp="1"/>
          </p:cNvGraphicFramePr>
          <p:nvPr/>
        </p:nvGraphicFramePr>
        <p:xfrm>
          <a:off x="11104765" y="2533075"/>
          <a:ext cx="507722" cy="4334448"/>
        </p:xfrm>
        <a:graphic>
          <a:graphicData uri="http://schemas.openxmlformats.org/drawingml/2006/table">
            <a:tbl>
              <a:tblPr firstRow="1" bandRow="1">
                <a:tableStyleId>{5C22544A-7EE6-4342-B048-85BDC9FD1C3A}</a:tableStyleId>
              </a:tblPr>
              <a:tblGrid>
                <a:gridCol w="507722">
                  <a:extLst>
                    <a:ext uri="{9D8B030D-6E8A-4147-A177-3AD203B41FA5}">
                      <a16:colId xmlns:a16="http://schemas.microsoft.com/office/drawing/2014/main" val="3879594254"/>
                    </a:ext>
                  </a:extLst>
                </a:gridCol>
              </a:tblGrid>
              <a:tr h="1083612">
                <a:tc>
                  <a:txBody>
                    <a:bodyPr/>
                    <a:lstStyle/>
                    <a:p>
                      <a:pPr algn="ctr" fontAlgn="b"/>
                      <a:r>
                        <a:rPr lang="en-US" sz="1100" b="0" i="0" u="none" strike="noStrike" dirty="0">
                          <a:solidFill>
                            <a:srgbClr val="000000"/>
                          </a:solidFill>
                          <a:effectLst/>
                          <a:latin typeface="+mn-lt"/>
                        </a:rPr>
                        <a:t>74%</a:t>
                      </a:r>
                    </a:p>
                  </a:txBody>
                  <a:tcPr marL="9525" marR="9525" marT="9525" marB="0" anchor="ctr">
                    <a:noFill/>
                  </a:tcPr>
                </a:tc>
                <a:extLst>
                  <a:ext uri="{0D108BD9-81ED-4DB2-BD59-A6C34878D82A}">
                    <a16:rowId xmlns:a16="http://schemas.microsoft.com/office/drawing/2014/main" val="4234629456"/>
                  </a:ext>
                </a:extLst>
              </a:tr>
              <a:tr h="1083612">
                <a:tc>
                  <a:txBody>
                    <a:bodyPr/>
                    <a:lstStyle/>
                    <a:p>
                      <a:pPr algn="ctr" fontAlgn="b"/>
                      <a:r>
                        <a:rPr lang="en-US" sz="1100" b="0" i="0" u="none" strike="noStrike" dirty="0">
                          <a:solidFill>
                            <a:srgbClr val="000000"/>
                          </a:solidFill>
                          <a:effectLst/>
                          <a:latin typeface="+mn-lt"/>
                        </a:rPr>
                        <a:t>74%</a:t>
                      </a:r>
                    </a:p>
                  </a:txBody>
                  <a:tcPr marL="9525" marR="9525" marT="9525" marB="0" anchor="ctr">
                    <a:noFill/>
                  </a:tcPr>
                </a:tc>
                <a:extLst>
                  <a:ext uri="{0D108BD9-81ED-4DB2-BD59-A6C34878D82A}">
                    <a16:rowId xmlns:a16="http://schemas.microsoft.com/office/drawing/2014/main" val="2659689391"/>
                  </a:ext>
                </a:extLst>
              </a:tr>
              <a:tr h="1083612">
                <a:tc>
                  <a:txBody>
                    <a:bodyPr/>
                    <a:lstStyle/>
                    <a:p>
                      <a:pPr algn="ctr" fontAlgn="b"/>
                      <a:r>
                        <a:rPr lang="en-US" sz="1100" b="0" i="0" u="none" strike="noStrike" dirty="0">
                          <a:solidFill>
                            <a:srgbClr val="000000"/>
                          </a:solidFill>
                          <a:effectLst/>
                          <a:latin typeface="+mn-lt"/>
                        </a:rPr>
                        <a:t>62%</a:t>
                      </a:r>
                    </a:p>
                  </a:txBody>
                  <a:tcPr marL="9525" marR="9525" marT="9525" marB="0" anchor="ctr">
                    <a:noFill/>
                  </a:tcPr>
                </a:tc>
                <a:extLst>
                  <a:ext uri="{0D108BD9-81ED-4DB2-BD59-A6C34878D82A}">
                    <a16:rowId xmlns:a16="http://schemas.microsoft.com/office/drawing/2014/main" val="3056813191"/>
                  </a:ext>
                </a:extLst>
              </a:tr>
              <a:tr h="1083612">
                <a:tc>
                  <a:txBody>
                    <a:bodyPr/>
                    <a:lstStyle/>
                    <a:p>
                      <a:pPr algn="ctr" fontAlgn="b"/>
                      <a:r>
                        <a:rPr lang="en-US" sz="1100" b="0" i="0" u="none" strike="noStrike" dirty="0">
                          <a:solidFill>
                            <a:srgbClr val="000000"/>
                          </a:solidFill>
                          <a:effectLst/>
                          <a:latin typeface="+mn-lt"/>
                        </a:rPr>
                        <a:t>61%</a:t>
                      </a:r>
                    </a:p>
                  </a:txBody>
                  <a:tcPr marL="9525" marR="9525" marT="9525" marB="0" anchor="ctr">
                    <a:noFill/>
                  </a:tcPr>
                </a:tc>
                <a:extLst>
                  <a:ext uri="{0D108BD9-81ED-4DB2-BD59-A6C34878D82A}">
                    <a16:rowId xmlns:a16="http://schemas.microsoft.com/office/drawing/2014/main" val="2704682120"/>
                  </a:ext>
                </a:extLst>
              </a:tr>
            </a:tbl>
          </a:graphicData>
        </a:graphic>
      </p:graphicFrame>
      <p:sp>
        <p:nvSpPr>
          <p:cNvPr id="86" name="black_box_title"/>
          <p:cNvSpPr>
            <a:spLocks noGrp="1"/>
          </p:cNvSpPr>
          <p:nvPr>
            <p:ph type="body" sz="quarter" idx="13" hasCustomPrompt="1"/>
          </p:nvPr>
        </p:nvSpPr>
        <p:spPr>
          <a:xfrm>
            <a:off x="1073744" y="672572"/>
            <a:ext cx="6858000" cy="176493"/>
          </a:xfrm>
        </p:spPr>
        <p:txBody>
          <a:bodyPr/>
          <a:lstStyle/>
          <a:p>
            <a:r>
              <a:rPr lang="en-US" dirty="0"/>
              <a:t>Retail marketing</a:t>
            </a:r>
          </a:p>
        </p:txBody>
      </p:sp>
      <p:sp>
        <p:nvSpPr>
          <p:cNvPr id="88" name="presentation_title"/>
          <p:cNvSpPr>
            <a:spLocks noGrp="1"/>
          </p:cNvSpPr>
          <p:nvPr>
            <p:ph type="body" sz="quarter" idx="15" hasCustomPrompt="1"/>
          </p:nvPr>
        </p:nvSpPr>
        <p:spPr>
          <a:xfrm>
            <a:off x="-1022350" y="-1549400"/>
            <a:ext cx="1862138" cy="495300"/>
          </a:xfrm>
        </p:spPr>
        <p:txBody>
          <a:bodyPr>
            <a:normAutofit fontScale="55000" lnSpcReduction="20000"/>
          </a:bodyPr>
          <a:lstStyle/>
          <a:p>
            <a:r>
              <a:rPr dirty="0"/>
              <a:t>Out Of Home Advertising Association Of America 1864 Polling Presentation</a:t>
            </a:r>
          </a:p>
        </p:txBody>
      </p:sp>
      <p:sp>
        <p:nvSpPr>
          <p:cNvPr id="89" name="qnum"/>
          <p:cNvSpPr>
            <a:spLocks noGrp="1"/>
          </p:cNvSpPr>
          <p:nvPr>
            <p:ph type="body" sz="quarter" idx="14" hasCustomPrompt="1"/>
          </p:nvPr>
        </p:nvSpPr>
        <p:spPr>
          <a:xfrm>
            <a:off x="-1859501" y="-875507"/>
            <a:ext cx="1673225" cy="728663"/>
          </a:xfrm>
        </p:spPr>
        <p:txBody>
          <a:bodyPr/>
          <a:lstStyle/>
          <a:p>
            <a:r>
              <a:rPr dirty="0"/>
              <a:t>OAAA10</a:t>
            </a:r>
          </a:p>
        </p:txBody>
      </p:sp>
      <p:sp>
        <p:nvSpPr>
          <p:cNvPr id="95" name="pt111">
            <a:extLst>
              <a:ext uri="{FF2B5EF4-FFF2-40B4-BE49-F238E27FC236}">
                <a16:creationId xmlns:a16="http://schemas.microsoft.com/office/drawing/2014/main" id="{EC2C26E1-4536-E2AC-B1A7-773DDAA5FAD2}"/>
              </a:ext>
            </a:extLst>
          </p:cNvPr>
          <p:cNvSpPr/>
          <p:nvPr/>
        </p:nvSpPr>
        <p:spPr>
          <a:xfrm>
            <a:off x="3792639" y="2264647"/>
            <a:ext cx="182880" cy="182880"/>
          </a:xfrm>
          <a:prstGeom prst="ellipse">
            <a:avLst/>
          </a:prstGeom>
          <a:solidFill>
            <a:schemeClr val="accent1">
              <a:lumMod val="50000"/>
            </a:schemeClr>
          </a:solidFill>
          <a:ln w="9000" cap="rnd">
            <a:solidFill>
              <a:schemeClr val="accent1">
                <a:lumMod val="50000"/>
              </a:scheme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96" name="pt113">
            <a:extLst>
              <a:ext uri="{FF2B5EF4-FFF2-40B4-BE49-F238E27FC236}">
                <a16:creationId xmlns:a16="http://schemas.microsoft.com/office/drawing/2014/main" id="{A092B693-AEDD-34BA-F30D-53FB72AC5D69}"/>
              </a:ext>
            </a:extLst>
          </p:cNvPr>
          <p:cNvSpPr/>
          <p:nvPr/>
        </p:nvSpPr>
        <p:spPr>
          <a:xfrm>
            <a:off x="4748008" y="2264647"/>
            <a:ext cx="182880" cy="182880"/>
          </a:xfrm>
          <a:prstGeom prst="ellipse">
            <a:avLst/>
          </a:prstGeom>
          <a:solidFill>
            <a:schemeClr val="accent1"/>
          </a:solidFill>
          <a:ln w="9000" cap="rnd">
            <a:solidFill>
              <a:schemeClr val="accent1"/>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97" name="pt115">
            <a:extLst>
              <a:ext uri="{FF2B5EF4-FFF2-40B4-BE49-F238E27FC236}">
                <a16:creationId xmlns:a16="http://schemas.microsoft.com/office/drawing/2014/main" id="{BF672B0A-9485-5A96-5BA3-D76DD20F5941}"/>
              </a:ext>
            </a:extLst>
          </p:cNvPr>
          <p:cNvSpPr/>
          <p:nvPr/>
        </p:nvSpPr>
        <p:spPr>
          <a:xfrm>
            <a:off x="5703497" y="2264647"/>
            <a:ext cx="182880" cy="182880"/>
          </a:xfrm>
          <a:prstGeom prst="ellipse">
            <a:avLst/>
          </a:prstGeom>
          <a:solidFill>
            <a:schemeClr val="accent3"/>
          </a:solidFill>
          <a:ln w="9000" cap="rnd">
            <a:solidFill>
              <a:schemeClr val="accent3"/>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98" name="pt117">
            <a:extLst>
              <a:ext uri="{FF2B5EF4-FFF2-40B4-BE49-F238E27FC236}">
                <a16:creationId xmlns:a16="http://schemas.microsoft.com/office/drawing/2014/main" id="{B5C57113-5677-C941-7B48-C681D1C801FD}"/>
              </a:ext>
            </a:extLst>
          </p:cNvPr>
          <p:cNvSpPr/>
          <p:nvPr/>
        </p:nvSpPr>
        <p:spPr>
          <a:xfrm>
            <a:off x="6665502" y="2264647"/>
            <a:ext cx="182880" cy="182880"/>
          </a:xfrm>
          <a:prstGeom prst="ellipse">
            <a:avLst/>
          </a:prstGeom>
          <a:solidFill>
            <a:schemeClr val="accent6"/>
          </a:solidFill>
          <a:ln w="9000" cap="rnd">
            <a:solidFill>
              <a:schemeClr val="accent6"/>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99" name="pt119">
            <a:extLst>
              <a:ext uri="{FF2B5EF4-FFF2-40B4-BE49-F238E27FC236}">
                <a16:creationId xmlns:a16="http://schemas.microsoft.com/office/drawing/2014/main" id="{3AAB1EB9-2618-C82B-41B4-08783E29F13F}"/>
              </a:ext>
            </a:extLst>
          </p:cNvPr>
          <p:cNvSpPr/>
          <p:nvPr/>
        </p:nvSpPr>
        <p:spPr>
          <a:xfrm>
            <a:off x="7372694" y="2264647"/>
            <a:ext cx="182880" cy="182880"/>
          </a:xfrm>
          <a:prstGeom prst="ellipse">
            <a:avLst/>
          </a:prstGeom>
          <a:solidFill>
            <a:schemeClr val="accent6">
              <a:lumMod val="50000"/>
            </a:schemeClr>
          </a:solidFill>
          <a:ln w="9000" cap="rnd">
            <a:solidFill>
              <a:schemeClr val="accent6">
                <a:lumMod val="50000"/>
              </a:scheme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00" name="pt121">
            <a:extLst>
              <a:ext uri="{FF2B5EF4-FFF2-40B4-BE49-F238E27FC236}">
                <a16:creationId xmlns:a16="http://schemas.microsoft.com/office/drawing/2014/main" id="{24F76ED9-A6D4-8B71-72D5-B651824CB4A4}"/>
              </a:ext>
            </a:extLst>
          </p:cNvPr>
          <p:cNvSpPr/>
          <p:nvPr/>
        </p:nvSpPr>
        <p:spPr>
          <a:xfrm>
            <a:off x="8053102" y="2264647"/>
            <a:ext cx="182880" cy="182880"/>
          </a:xfrm>
          <a:prstGeom prst="ellipse">
            <a:avLst/>
          </a:prstGeom>
          <a:solidFill>
            <a:schemeClr val="bg2">
              <a:lumMod val="75000"/>
            </a:schemeClr>
          </a:solidFill>
          <a:ln w="9000" cap="rnd">
            <a:solidFill>
              <a:schemeClr val="bg2">
                <a:lumMod val="75000"/>
              </a:scheme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01" name="tx122">
            <a:extLst>
              <a:ext uri="{FF2B5EF4-FFF2-40B4-BE49-F238E27FC236}">
                <a16:creationId xmlns:a16="http://schemas.microsoft.com/office/drawing/2014/main" id="{2D1E819C-D159-4864-24FD-AE88349EB31D}"/>
              </a:ext>
            </a:extLst>
          </p:cNvPr>
          <p:cNvSpPr/>
          <p:nvPr/>
        </p:nvSpPr>
        <p:spPr>
          <a:xfrm>
            <a:off x="4044209" y="2327887"/>
            <a:ext cx="596734" cy="89763"/>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All the time</a:t>
            </a:r>
          </a:p>
        </p:txBody>
      </p:sp>
      <p:sp>
        <p:nvSpPr>
          <p:cNvPr id="102" name="tx124">
            <a:extLst>
              <a:ext uri="{FF2B5EF4-FFF2-40B4-BE49-F238E27FC236}">
                <a16:creationId xmlns:a16="http://schemas.microsoft.com/office/drawing/2014/main" id="{8AA5F171-211D-E0DB-DF46-9992BAF2622A}"/>
              </a:ext>
            </a:extLst>
          </p:cNvPr>
          <p:cNvSpPr/>
          <p:nvPr/>
        </p:nvSpPr>
        <p:spPr>
          <a:xfrm>
            <a:off x="4999578" y="2270375"/>
            <a:ext cx="596855" cy="90125"/>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Most of the</a:t>
            </a:r>
          </a:p>
        </p:txBody>
      </p:sp>
      <p:sp>
        <p:nvSpPr>
          <p:cNvPr id="103" name="tx125">
            <a:extLst>
              <a:ext uri="{FF2B5EF4-FFF2-40B4-BE49-F238E27FC236}">
                <a16:creationId xmlns:a16="http://schemas.microsoft.com/office/drawing/2014/main" id="{F6695BF1-AAE7-098B-7379-8A02F5E17BFB}"/>
              </a:ext>
            </a:extLst>
          </p:cNvPr>
          <p:cNvSpPr/>
          <p:nvPr/>
        </p:nvSpPr>
        <p:spPr>
          <a:xfrm>
            <a:off x="4999578" y="2403693"/>
            <a:ext cx="395611" cy="87109"/>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time     </a:t>
            </a:r>
          </a:p>
        </p:txBody>
      </p:sp>
      <p:sp>
        <p:nvSpPr>
          <p:cNvPr id="104" name="tx126">
            <a:extLst>
              <a:ext uri="{FF2B5EF4-FFF2-40B4-BE49-F238E27FC236}">
                <a16:creationId xmlns:a16="http://schemas.microsoft.com/office/drawing/2014/main" id="{31218F73-5BA8-A7AB-4C2F-D1B5CAE060D3}"/>
              </a:ext>
            </a:extLst>
          </p:cNvPr>
          <p:cNvSpPr/>
          <p:nvPr/>
        </p:nvSpPr>
        <p:spPr>
          <a:xfrm>
            <a:off x="5955068" y="2325353"/>
            <a:ext cx="603370" cy="9229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Sometimes</a:t>
            </a:r>
          </a:p>
        </p:txBody>
      </p:sp>
      <p:sp>
        <p:nvSpPr>
          <p:cNvPr id="105" name="tx128">
            <a:extLst>
              <a:ext uri="{FF2B5EF4-FFF2-40B4-BE49-F238E27FC236}">
                <a16:creationId xmlns:a16="http://schemas.microsoft.com/office/drawing/2014/main" id="{3480A074-5F85-AF4F-0465-09E129A00964}"/>
              </a:ext>
            </a:extLst>
          </p:cNvPr>
          <p:cNvSpPr/>
          <p:nvPr/>
        </p:nvSpPr>
        <p:spPr>
          <a:xfrm>
            <a:off x="6917072" y="2303395"/>
            <a:ext cx="348557" cy="114255"/>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Rarely</a:t>
            </a:r>
          </a:p>
        </p:txBody>
      </p:sp>
      <p:sp>
        <p:nvSpPr>
          <p:cNvPr id="106" name="tx130">
            <a:extLst>
              <a:ext uri="{FF2B5EF4-FFF2-40B4-BE49-F238E27FC236}">
                <a16:creationId xmlns:a16="http://schemas.microsoft.com/office/drawing/2014/main" id="{744BAB65-5CA1-5192-40A9-90122B8DCC67}"/>
              </a:ext>
            </a:extLst>
          </p:cNvPr>
          <p:cNvSpPr/>
          <p:nvPr/>
        </p:nvSpPr>
        <p:spPr>
          <a:xfrm>
            <a:off x="7624264" y="2327887"/>
            <a:ext cx="321773" cy="89763"/>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Never</a:t>
            </a:r>
          </a:p>
        </p:txBody>
      </p:sp>
      <p:sp>
        <p:nvSpPr>
          <p:cNvPr id="107" name="tx132">
            <a:extLst>
              <a:ext uri="{FF2B5EF4-FFF2-40B4-BE49-F238E27FC236}">
                <a16:creationId xmlns:a16="http://schemas.microsoft.com/office/drawing/2014/main" id="{30862BD0-9193-DA6F-86E7-5BA5BB1AD00A}"/>
              </a:ext>
            </a:extLst>
          </p:cNvPr>
          <p:cNvSpPr/>
          <p:nvPr/>
        </p:nvSpPr>
        <p:spPr>
          <a:xfrm>
            <a:off x="8304672" y="2327887"/>
            <a:ext cx="455936" cy="89763"/>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Not sure</a:t>
            </a:r>
          </a:p>
        </p:txBody>
      </p:sp>
      <p:grpSp>
        <p:nvGrpSpPr>
          <p:cNvPr id="108" name="Group 107">
            <a:extLst>
              <a:ext uri="{FF2B5EF4-FFF2-40B4-BE49-F238E27FC236}">
                <a16:creationId xmlns:a16="http://schemas.microsoft.com/office/drawing/2014/main" id="{06B47895-EC8A-4B58-C8D1-90F1CBCBB98F}"/>
              </a:ext>
            </a:extLst>
          </p:cNvPr>
          <p:cNvGrpSpPr/>
          <p:nvPr/>
        </p:nvGrpSpPr>
        <p:grpSpPr>
          <a:xfrm>
            <a:off x="2083515" y="2264647"/>
            <a:ext cx="8986225" cy="4412305"/>
            <a:chOff x="3782388" y="2461569"/>
            <a:chExt cx="7138787" cy="3695267"/>
          </a:xfrm>
        </p:grpSpPr>
        <p:sp>
          <p:nvSpPr>
            <p:cNvPr id="109" name="rc4">
              <a:extLst>
                <a:ext uri="{FF2B5EF4-FFF2-40B4-BE49-F238E27FC236}">
                  <a16:creationId xmlns:a16="http://schemas.microsoft.com/office/drawing/2014/main" id="{ADB19E7B-6E22-E472-3492-5F8703571F9A}"/>
                </a:ext>
              </a:extLst>
            </p:cNvPr>
            <p:cNvSpPr/>
            <p:nvPr/>
          </p:nvSpPr>
          <p:spPr>
            <a:xfrm>
              <a:off x="3782388" y="3754415"/>
              <a:ext cx="899591" cy="589273"/>
            </a:xfrm>
            <a:prstGeom prst="rect">
              <a:avLst/>
            </a:prstGeom>
            <a:solidFill>
              <a:schemeClr val="accent1">
                <a:lumMod val="50000"/>
              </a:schemeClr>
            </a:solidFill>
            <a:ln>
              <a:solidFill>
                <a:schemeClr val="accent1">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10" name="rc5">
              <a:extLst>
                <a:ext uri="{FF2B5EF4-FFF2-40B4-BE49-F238E27FC236}">
                  <a16:creationId xmlns:a16="http://schemas.microsoft.com/office/drawing/2014/main" id="{4FF09CE6-9488-6E1F-D669-5D8AF1035569}"/>
                </a:ext>
              </a:extLst>
            </p:cNvPr>
            <p:cNvSpPr/>
            <p:nvPr/>
          </p:nvSpPr>
          <p:spPr>
            <a:xfrm>
              <a:off x="4681980" y="3754415"/>
              <a:ext cx="1694361" cy="589273"/>
            </a:xfrm>
            <a:prstGeom prst="rect">
              <a:avLst/>
            </a:prstGeom>
            <a:solidFill>
              <a:schemeClr val="accent1"/>
            </a:solidFill>
            <a:ln>
              <a:solidFill>
                <a:schemeClr val="accent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11" name="rc6">
              <a:extLst>
                <a:ext uri="{FF2B5EF4-FFF2-40B4-BE49-F238E27FC236}">
                  <a16:creationId xmlns:a16="http://schemas.microsoft.com/office/drawing/2014/main" id="{ADEDB158-6FFB-4F63-130C-3C3A4F15DE1D}"/>
                </a:ext>
              </a:extLst>
            </p:cNvPr>
            <p:cNvSpPr/>
            <p:nvPr/>
          </p:nvSpPr>
          <p:spPr>
            <a:xfrm>
              <a:off x="6376341" y="3754415"/>
              <a:ext cx="2610428" cy="589273"/>
            </a:xfrm>
            <a:prstGeom prst="rect">
              <a:avLst/>
            </a:prstGeom>
            <a:solidFill>
              <a:schemeClr val="accent3"/>
            </a:solidFill>
            <a:ln>
              <a:solidFill>
                <a:schemeClr val="accent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12" name="rc7">
              <a:extLst>
                <a:ext uri="{FF2B5EF4-FFF2-40B4-BE49-F238E27FC236}">
                  <a16:creationId xmlns:a16="http://schemas.microsoft.com/office/drawing/2014/main" id="{35FEB31E-9F7D-7417-F596-AE6849BAC24A}"/>
                </a:ext>
              </a:extLst>
            </p:cNvPr>
            <p:cNvSpPr/>
            <p:nvPr/>
          </p:nvSpPr>
          <p:spPr>
            <a:xfrm>
              <a:off x="8986770" y="3754415"/>
              <a:ext cx="942835" cy="589273"/>
            </a:xfrm>
            <a:prstGeom prst="rect">
              <a:avLst/>
            </a:prstGeom>
            <a:solidFill>
              <a:schemeClr val="accent6"/>
            </a:solidFill>
            <a:ln>
              <a:solidFill>
                <a:schemeClr val="accent6"/>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13" name="rc8">
              <a:extLst>
                <a:ext uri="{FF2B5EF4-FFF2-40B4-BE49-F238E27FC236}">
                  <a16:creationId xmlns:a16="http://schemas.microsoft.com/office/drawing/2014/main" id="{62782C33-45DC-71FE-1373-10E5D6FF7F0D}"/>
                </a:ext>
              </a:extLst>
            </p:cNvPr>
            <p:cNvSpPr/>
            <p:nvPr/>
          </p:nvSpPr>
          <p:spPr>
            <a:xfrm>
              <a:off x="9929605" y="3754415"/>
              <a:ext cx="591569" cy="589273"/>
            </a:xfrm>
            <a:prstGeom prst="rect">
              <a:avLst/>
            </a:prstGeom>
            <a:solidFill>
              <a:schemeClr val="accent6">
                <a:lumMod val="5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14" name="rc9">
              <a:extLst>
                <a:ext uri="{FF2B5EF4-FFF2-40B4-BE49-F238E27FC236}">
                  <a16:creationId xmlns:a16="http://schemas.microsoft.com/office/drawing/2014/main" id="{2EBD96BF-4F81-0221-D5C0-A1E513A086A8}"/>
                </a:ext>
              </a:extLst>
            </p:cNvPr>
            <p:cNvSpPr/>
            <p:nvPr/>
          </p:nvSpPr>
          <p:spPr>
            <a:xfrm>
              <a:off x="10521174" y="3754415"/>
              <a:ext cx="400001" cy="589273"/>
            </a:xfrm>
            <a:prstGeom prst="rect">
              <a:avLst/>
            </a:prstGeom>
            <a:solidFill>
              <a:schemeClr val="bg2">
                <a:lumMod val="75000"/>
              </a:schemeClr>
            </a:solidFill>
            <a:ln>
              <a:solidFill>
                <a:schemeClr val="bg2">
                  <a:lumMod val="7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15" name="rc10">
              <a:extLst>
                <a:ext uri="{FF2B5EF4-FFF2-40B4-BE49-F238E27FC236}">
                  <a16:creationId xmlns:a16="http://schemas.microsoft.com/office/drawing/2014/main" id="{ADEB07B3-61B4-424D-BAAD-8928E78C2117}"/>
                </a:ext>
              </a:extLst>
            </p:cNvPr>
            <p:cNvSpPr/>
            <p:nvPr/>
          </p:nvSpPr>
          <p:spPr>
            <a:xfrm>
              <a:off x="3782388" y="4660989"/>
              <a:ext cx="778639" cy="589273"/>
            </a:xfrm>
            <a:prstGeom prst="rect">
              <a:avLst/>
            </a:prstGeom>
            <a:solidFill>
              <a:schemeClr val="accent1">
                <a:lumMod val="50000"/>
              </a:schemeClr>
            </a:solidFill>
            <a:ln>
              <a:solidFill>
                <a:schemeClr val="accent1">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16" name="rc11">
              <a:extLst>
                <a:ext uri="{FF2B5EF4-FFF2-40B4-BE49-F238E27FC236}">
                  <a16:creationId xmlns:a16="http://schemas.microsoft.com/office/drawing/2014/main" id="{2A0FEBF1-6EF9-FF79-3715-7E2B9D7462ED}"/>
                </a:ext>
              </a:extLst>
            </p:cNvPr>
            <p:cNvSpPr/>
            <p:nvPr/>
          </p:nvSpPr>
          <p:spPr>
            <a:xfrm>
              <a:off x="4561028" y="4660989"/>
              <a:ext cx="1273127" cy="589273"/>
            </a:xfrm>
            <a:prstGeom prst="rect">
              <a:avLst/>
            </a:prstGeom>
            <a:solidFill>
              <a:schemeClr val="accent1"/>
            </a:solidFill>
            <a:ln>
              <a:solidFill>
                <a:schemeClr val="accent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17" name="rc12">
              <a:extLst>
                <a:ext uri="{FF2B5EF4-FFF2-40B4-BE49-F238E27FC236}">
                  <a16:creationId xmlns:a16="http://schemas.microsoft.com/office/drawing/2014/main" id="{4151BCC3-791A-17EC-A054-14EC48B02655}"/>
                </a:ext>
              </a:extLst>
            </p:cNvPr>
            <p:cNvSpPr/>
            <p:nvPr/>
          </p:nvSpPr>
          <p:spPr>
            <a:xfrm>
              <a:off x="5834156" y="4660989"/>
              <a:ext cx="2333498" cy="589273"/>
            </a:xfrm>
            <a:prstGeom prst="rect">
              <a:avLst/>
            </a:prstGeom>
            <a:solidFill>
              <a:schemeClr val="accent3"/>
            </a:solidFill>
            <a:ln>
              <a:solidFill>
                <a:schemeClr val="accent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18" name="rc13">
              <a:extLst>
                <a:ext uri="{FF2B5EF4-FFF2-40B4-BE49-F238E27FC236}">
                  <a16:creationId xmlns:a16="http://schemas.microsoft.com/office/drawing/2014/main" id="{D9FD2EAC-E8F8-629F-31CD-6DF323553443}"/>
                </a:ext>
              </a:extLst>
            </p:cNvPr>
            <p:cNvSpPr/>
            <p:nvPr/>
          </p:nvSpPr>
          <p:spPr>
            <a:xfrm>
              <a:off x="8167654" y="4660989"/>
              <a:ext cx="1332587" cy="589273"/>
            </a:xfrm>
            <a:prstGeom prst="rect">
              <a:avLst/>
            </a:prstGeom>
            <a:solidFill>
              <a:schemeClr val="accent6"/>
            </a:solidFill>
            <a:ln>
              <a:solidFill>
                <a:schemeClr val="accent6"/>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19" name="rc14">
              <a:extLst>
                <a:ext uri="{FF2B5EF4-FFF2-40B4-BE49-F238E27FC236}">
                  <a16:creationId xmlns:a16="http://schemas.microsoft.com/office/drawing/2014/main" id="{E0424F27-C788-14A3-897F-15576E4660AD}"/>
                </a:ext>
              </a:extLst>
            </p:cNvPr>
            <p:cNvSpPr/>
            <p:nvPr/>
          </p:nvSpPr>
          <p:spPr>
            <a:xfrm>
              <a:off x="9500241" y="4660989"/>
              <a:ext cx="1000218" cy="589273"/>
            </a:xfrm>
            <a:prstGeom prst="rect">
              <a:avLst/>
            </a:prstGeom>
            <a:solidFill>
              <a:schemeClr val="accent6">
                <a:lumMod val="5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20" name="rc15">
              <a:extLst>
                <a:ext uri="{FF2B5EF4-FFF2-40B4-BE49-F238E27FC236}">
                  <a16:creationId xmlns:a16="http://schemas.microsoft.com/office/drawing/2014/main" id="{40C0339F-515C-47C6-3653-DF715AFCB9A1}"/>
                </a:ext>
              </a:extLst>
            </p:cNvPr>
            <p:cNvSpPr/>
            <p:nvPr/>
          </p:nvSpPr>
          <p:spPr>
            <a:xfrm>
              <a:off x="10500460" y="4660989"/>
              <a:ext cx="420714" cy="589273"/>
            </a:xfrm>
            <a:prstGeom prst="rect">
              <a:avLst/>
            </a:prstGeom>
            <a:solidFill>
              <a:schemeClr val="bg2">
                <a:lumMod val="75000"/>
              </a:schemeClr>
            </a:solidFill>
            <a:ln>
              <a:solidFill>
                <a:schemeClr val="bg2">
                  <a:lumMod val="7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21" name="rc16">
              <a:extLst>
                <a:ext uri="{FF2B5EF4-FFF2-40B4-BE49-F238E27FC236}">
                  <a16:creationId xmlns:a16="http://schemas.microsoft.com/office/drawing/2014/main" id="{3BD615A1-8608-C7FF-1174-CAC1BB700339}"/>
                </a:ext>
              </a:extLst>
            </p:cNvPr>
            <p:cNvSpPr/>
            <p:nvPr/>
          </p:nvSpPr>
          <p:spPr>
            <a:xfrm>
              <a:off x="3782388" y="5567563"/>
              <a:ext cx="738760" cy="589273"/>
            </a:xfrm>
            <a:prstGeom prst="rect">
              <a:avLst/>
            </a:prstGeom>
            <a:solidFill>
              <a:schemeClr val="accent1">
                <a:lumMod val="50000"/>
              </a:schemeClr>
            </a:solidFill>
            <a:ln>
              <a:solidFill>
                <a:schemeClr val="accent1">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22" name="rc17">
              <a:extLst>
                <a:ext uri="{FF2B5EF4-FFF2-40B4-BE49-F238E27FC236}">
                  <a16:creationId xmlns:a16="http://schemas.microsoft.com/office/drawing/2014/main" id="{8BFAC263-D0CC-520F-1B22-874825045F49}"/>
                </a:ext>
              </a:extLst>
            </p:cNvPr>
            <p:cNvSpPr/>
            <p:nvPr/>
          </p:nvSpPr>
          <p:spPr>
            <a:xfrm>
              <a:off x="4521149" y="5567563"/>
              <a:ext cx="1306712" cy="589273"/>
            </a:xfrm>
            <a:prstGeom prst="rect">
              <a:avLst/>
            </a:prstGeom>
            <a:solidFill>
              <a:schemeClr val="accent1"/>
            </a:solidFill>
            <a:ln>
              <a:solidFill>
                <a:schemeClr val="accent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23" name="rc18">
              <a:extLst>
                <a:ext uri="{FF2B5EF4-FFF2-40B4-BE49-F238E27FC236}">
                  <a16:creationId xmlns:a16="http://schemas.microsoft.com/office/drawing/2014/main" id="{AA538C92-156A-AFFB-8D22-C8E60B1F8393}"/>
                </a:ext>
              </a:extLst>
            </p:cNvPr>
            <p:cNvSpPr/>
            <p:nvPr/>
          </p:nvSpPr>
          <p:spPr>
            <a:xfrm>
              <a:off x="5827861" y="5567563"/>
              <a:ext cx="2330918" cy="589273"/>
            </a:xfrm>
            <a:prstGeom prst="rect">
              <a:avLst/>
            </a:prstGeom>
            <a:solidFill>
              <a:schemeClr val="accent3"/>
            </a:solidFill>
            <a:ln>
              <a:solidFill>
                <a:schemeClr val="accent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24" name="rc19">
              <a:extLst>
                <a:ext uri="{FF2B5EF4-FFF2-40B4-BE49-F238E27FC236}">
                  <a16:creationId xmlns:a16="http://schemas.microsoft.com/office/drawing/2014/main" id="{0B252B47-8A91-A613-E877-8125255B16E3}"/>
                </a:ext>
              </a:extLst>
            </p:cNvPr>
            <p:cNvSpPr/>
            <p:nvPr/>
          </p:nvSpPr>
          <p:spPr>
            <a:xfrm>
              <a:off x="8158779" y="5567563"/>
              <a:ext cx="1267534" cy="589273"/>
            </a:xfrm>
            <a:prstGeom prst="rect">
              <a:avLst/>
            </a:prstGeom>
            <a:solidFill>
              <a:schemeClr val="accent6"/>
            </a:solidFill>
            <a:ln>
              <a:solidFill>
                <a:schemeClr val="accent6"/>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25" name="rc20">
              <a:extLst>
                <a:ext uri="{FF2B5EF4-FFF2-40B4-BE49-F238E27FC236}">
                  <a16:creationId xmlns:a16="http://schemas.microsoft.com/office/drawing/2014/main" id="{37BBC3B8-DBC0-5BDB-313F-5DF8E7188A09}"/>
                </a:ext>
              </a:extLst>
            </p:cNvPr>
            <p:cNvSpPr/>
            <p:nvPr/>
          </p:nvSpPr>
          <p:spPr>
            <a:xfrm>
              <a:off x="9426313" y="5567563"/>
              <a:ext cx="1030433" cy="589273"/>
            </a:xfrm>
            <a:prstGeom prst="rect">
              <a:avLst/>
            </a:prstGeom>
            <a:solidFill>
              <a:schemeClr val="accent6">
                <a:lumMod val="5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26" name="rc21">
              <a:extLst>
                <a:ext uri="{FF2B5EF4-FFF2-40B4-BE49-F238E27FC236}">
                  <a16:creationId xmlns:a16="http://schemas.microsoft.com/office/drawing/2014/main" id="{3489E0AF-7768-B9BF-2770-362EFB7C3F29}"/>
                </a:ext>
              </a:extLst>
            </p:cNvPr>
            <p:cNvSpPr/>
            <p:nvPr/>
          </p:nvSpPr>
          <p:spPr>
            <a:xfrm>
              <a:off x="10456747" y="5567563"/>
              <a:ext cx="464428" cy="589273"/>
            </a:xfrm>
            <a:prstGeom prst="rect">
              <a:avLst/>
            </a:prstGeom>
            <a:solidFill>
              <a:schemeClr val="bg2">
                <a:lumMod val="75000"/>
              </a:schemeClr>
            </a:solidFill>
            <a:ln>
              <a:solidFill>
                <a:schemeClr val="bg2">
                  <a:lumMod val="7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27" name="rc22">
              <a:extLst>
                <a:ext uri="{FF2B5EF4-FFF2-40B4-BE49-F238E27FC236}">
                  <a16:creationId xmlns:a16="http://schemas.microsoft.com/office/drawing/2014/main" id="{DE3E083B-0146-2F02-A028-23B84E19E650}"/>
                </a:ext>
              </a:extLst>
            </p:cNvPr>
            <p:cNvSpPr/>
            <p:nvPr/>
          </p:nvSpPr>
          <p:spPr>
            <a:xfrm>
              <a:off x="3782388" y="2847841"/>
              <a:ext cx="914326" cy="589273"/>
            </a:xfrm>
            <a:prstGeom prst="rect">
              <a:avLst/>
            </a:prstGeom>
            <a:solidFill>
              <a:schemeClr val="accent1">
                <a:lumMod val="50000"/>
              </a:schemeClr>
            </a:solidFill>
            <a:ln>
              <a:solidFill>
                <a:schemeClr val="accent1">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28" name="rc23">
              <a:extLst>
                <a:ext uri="{FF2B5EF4-FFF2-40B4-BE49-F238E27FC236}">
                  <a16:creationId xmlns:a16="http://schemas.microsoft.com/office/drawing/2014/main" id="{C284AE7C-2CE7-2E03-7F01-4FA0DE8F1383}"/>
                </a:ext>
              </a:extLst>
            </p:cNvPr>
            <p:cNvSpPr/>
            <p:nvPr/>
          </p:nvSpPr>
          <p:spPr>
            <a:xfrm>
              <a:off x="4696714" y="2847841"/>
              <a:ext cx="1622773" cy="589273"/>
            </a:xfrm>
            <a:prstGeom prst="rect">
              <a:avLst/>
            </a:prstGeom>
            <a:solidFill>
              <a:schemeClr val="accent1"/>
            </a:solidFill>
            <a:ln>
              <a:solidFill>
                <a:schemeClr val="accent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29" name="rc24">
              <a:extLst>
                <a:ext uri="{FF2B5EF4-FFF2-40B4-BE49-F238E27FC236}">
                  <a16:creationId xmlns:a16="http://schemas.microsoft.com/office/drawing/2014/main" id="{9339117A-CB16-28FE-81B9-816EC4A338D0}"/>
                </a:ext>
              </a:extLst>
            </p:cNvPr>
            <p:cNvSpPr/>
            <p:nvPr/>
          </p:nvSpPr>
          <p:spPr>
            <a:xfrm>
              <a:off x="6319488" y="2847841"/>
              <a:ext cx="2692385" cy="589273"/>
            </a:xfrm>
            <a:prstGeom prst="rect">
              <a:avLst/>
            </a:prstGeom>
            <a:solidFill>
              <a:schemeClr val="accent3"/>
            </a:solidFill>
            <a:ln>
              <a:solidFill>
                <a:schemeClr val="accent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30" name="rc25">
              <a:extLst>
                <a:ext uri="{FF2B5EF4-FFF2-40B4-BE49-F238E27FC236}">
                  <a16:creationId xmlns:a16="http://schemas.microsoft.com/office/drawing/2014/main" id="{63C30F7A-29EA-D948-739C-081DD9D66460}"/>
                </a:ext>
              </a:extLst>
            </p:cNvPr>
            <p:cNvSpPr/>
            <p:nvPr/>
          </p:nvSpPr>
          <p:spPr>
            <a:xfrm>
              <a:off x="9011874" y="2847841"/>
              <a:ext cx="926131" cy="589273"/>
            </a:xfrm>
            <a:prstGeom prst="rect">
              <a:avLst/>
            </a:prstGeom>
            <a:solidFill>
              <a:schemeClr val="accent6"/>
            </a:solidFill>
            <a:ln>
              <a:solidFill>
                <a:schemeClr val="accent6"/>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31" name="rc26">
              <a:extLst>
                <a:ext uri="{FF2B5EF4-FFF2-40B4-BE49-F238E27FC236}">
                  <a16:creationId xmlns:a16="http://schemas.microsoft.com/office/drawing/2014/main" id="{A3C6FA04-0519-DFBD-6F81-1CC173B49340}"/>
                </a:ext>
              </a:extLst>
            </p:cNvPr>
            <p:cNvSpPr/>
            <p:nvPr/>
          </p:nvSpPr>
          <p:spPr>
            <a:xfrm>
              <a:off x="9938006" y="2847841"/>
              <a:ext cx="580967" cy="589273"/>
            </a:xfrm>
            <a:prstGeom prst="rect">
              <a:avLst/>
            </a:prstGeom>
            <a:solidFill>
              <a:schemeClr val="accent6">
                <a:lumMod val="5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32" name="rc27">
              <a:extLst>
                <a:ext uri="{FF2B5EF4-FFF2-40B4-BE49-F238E27FC236}">
                  <a16:creationId xmlns:a16="http://schemas.microsoft.com/office/drawing/2014/main" id="{69A0E9C1-935B-EDEA-D438-46D0DDA85CB4}"/>
                </a:ext>
              </a:extLst>
            </p:cNvPr>
            <p:cNvSpPr/>
            <p:nvPr/>
          </p:nvSpPr>
          <p:spPr>
            <a:xfrm>
              <a:off x="10518973" y="2847841"/>
              <a:ext cx="402201" cy="589273"/>
            </a:xfrm>
            <a:prstGeom prst="rect">
              <a:avLst/>
            </a:prstGeom>
            <a:solidFill>
              <a:schemeClr val="bg2">
                <a:lumMod val="75000"/>
              </a:schemeClr>
            </a:solidFill>
            <a:ln>
              <a:solidFill>
                <a:schemeClr val="bg2">
                  <a:lumMod val="7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33" name="tx28">
              <a:extLst>
                <a:ext uri="{FF2B5EF4-FFF2-40B4-BE49-F238E27FC236}">
                  <a16:creationId xmlns:a16="http://schemas.microsoft.com/office/drawing/2014/main" id="{351804D3-BBEE-3BF3-0427-4D4C80128DFA}"/>
                </a:ext>
              </a:extLst>
            </p:cNvPr>
            <p:cNvSpPr/>
            <p:nvPr/>
          </p:nvSpPr>
          <p:spPr>
            <a:xfrm>
              <a:off x="7518867" y="3987342"/>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2B2B2B">
                      <a:alpha val="100000"/>
                    </a:srgbClr>
                  </a:solidFill>
                  <a:effectLst/>
                  <a:uLnTx/>
                  <a:uFillTx/>
                  <a:latin typeface="Arial"/>
                  <a:ea typeface="+mn-ea"/>
                  <a:cs typeface="Arial"/>
                </a:rPr>
                <a:t>37%</a:t>
              </a:r>
            </a:p>
          </p:txBody>
        </p:sp>
        <p:sp>
          <p:nvSpPr>
            <p:cNvPr id="134" name="tx29">
              <a:extLst>
                <a:ext uri="{FF2B5EF4-FFF2-40B4-BE49-F238E27FC236}">
                  <a16:creationId xmlns:a16="http://schemas.microsoft.com/office/drawing/2014/main" id="{DE96FEEA-C683-4560-ABC6-10F53AA001C3}"/>
                </a:ext>
              </a:extLst>
            </p:cNvPr>
            <p:cNvSpPr/>
            <p:nvPr/>
          </p:nvSpPr>
          <p:spPr>
            <a:xfrm>
              <a:off x="9295498" y="3987342"/>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solidFill>
                  <a:effectLst/>
                  <a:uLnTx/>
                  <a:uFillTx/>
                  <a:latin typeface="Arial"/>
                  <a:ea typeface="+mn-ea"/>
                  <a:cs typeface="Arial"/>
                </a:rPr>
                <a:t>13%</a:t>
              </a:r>
            </a:p>
          </p:txBody>
        </p:sp>
        <p:sp>
          <p:nvSpPr>
            <p:cNvPr id="135" name="tx30">
              <a:extLst>
                <a:ext uri="{FF2B5EF4-FFF2-40B4-BE49-F238E27FC236}">
                  <a16:creationId xmlns:a16="http://schemas.microsoft.com/office/drawing/2014/main" id="{DB38BAA6-2B34-344E-89CE-787637C8C0A0}"/>
                </a:ext>
              </a:extLst>
            </p:cNvPr>
            <p:cNvSpPr/>
            <p:nvPr/>
          </p:nvSpPr>
          <p:spPr>
            <a:xfrm>
              <a:off x="10107905" y="3987342"/>
              <a:ext cx="23496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solidFill>
                  <a:effectLst/>
                  <a:uLnTx/>
                  <a:uFillTx/>
                  <a:latin typeface="Arial"/>
                  <a:ea typeface="+mn-ea"/>
                  <a:cs typeface="Arial"/>
                </a:rPr>
                <a:t>8%</a:t>
              </a:r>
            </a:p>
          </p:txBody>
        </p:sp>
        <p:sp>
          <p:nvSpPr>
            <p:cNvPr id="136" name="tx31">
              <a:extLst>
                <a:ext uri="{FF2B5EF4-FFF2-40B4-BE49-F238E27FC236}">
                  <a16:creationId xmlns:a16="http://schemas.microsoft.com/office/drawing/2014/main" id="{5427F3B9-71D5-FA6F-F7A8-479EF5D776D6}"/>
                </a:ext>
              </a:extLst>
            </p:cNvPr>
            <p:cNvSpPr/>
            <p:nvPr/>
          </p:nvSpPr>
          <p:spPr>
            <a:xfrm>
              <a:off x="6838216" y="4893916"/>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2B2B2B">
                      <a:alpha val="100000"/>
                    </a:srgbClr>
                  </a:solidFill>
                  <a:effectLst/>
                  <a:uLnTx/>
                  <a:uFillTx/>
                  <a:latin typeface="Arial"/>
                  <a:ea typeface="+mn-ea"/>
                  <a:cs typeface="Arial"/>
                </a:rPr>
                <a:t>33%</a:t>
              </a:r>
            </a:p>
          </p:txBody>
        </p:sp>
        <p:sp>
          <p:nvSpPr>
            <p:cNvPr id="137" name="tx32">
              <a:extLst>
                <a:ext uri="{FF2B5EF4-FFF2-40B4-BE49-F238E27FC236}">
                  <a16:creationId xmlns:a16="http://schemas.microsoft.com/office/drawing/2014/main" id="{C2DE683A-C413-016A-0D41-4965CA69FADC}"/>
                </a:ext>
              </a:extLst>
            </p:cNvPr>
            <p:cNvSpPr/>
            <p:nvPr/>
          </p:nvSpPr>
          <p:spPr>
            <a:xfrm>
              <a:off x="8671259" y="4893916"/>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solidFill>
                  <a:effectLst/>
                  <a:uLnTx/>
                  <a:uFillTx/>
                  <a:latin typeface="Arial"/>
                  <a:ea typeface="+mn-ea"/>
                  <a:cs typeface="Arial"/>
                </a:rPr>
                <a:t>19%</a:t>
              </a:r>
            </a:p>
          </p:txBody>
        </p:sp>
        <p:sp>
          <p:nvSpPr>
            <p:cNvPr id="138" name="tx33">
              <a:extLst>
                <a:ext uri="{FF2B5EF4-FFF2-40B4-BE49-F238E27FC236}">
                  <a16:creationId xmlns:a16="http://schemas.microsoft.com/office/drawing/2014/main" id="{3202C6BA-7D0F-C0A4-16E1-719C5FA7C3CF}"/>
                </a:ext>
              </a:extLst>
            </p:cNvPr>
            <p:cNvSpPr/>
            <p:nvPr/>
          </p:nvSpPr>
          <p:spPr>
            <a:xfrm>
              <a:off x="9837662" y="4896355"/>
              <a:ext cx="325377" cy="118540"/>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solidFill>
                  <a:effectLst/>
                  <a:uLnTx/>
                  <a:uFillTx/>
                  <a:latin typeface="Arial"/>
                  <a:ea typeface="+mn-ea"/>
                  <a:cs typeface="Arial"/>
                </a:rPr>
                <a:t>14%</a:t>
              </a:r>
            </a:p>
          </p:txBody>
        </p:sp>
        <p:sp>
          <p:nvSpPr>
            <p:cNvPr id="139" name="tx34">
              <a:extLst>
                <a:ext uri="{FF2B5EF4-FFF2-40B4-BE49-F238E27FC236}">
                  <a16:creationId xmlns:a16="http://schemas.microsoft.com/office/drawing/2014/main" id="{650401BD-48A8-3C54-F4F1-823FDB1E8977}"/>
                </a:ext>
              </a:extLst>
            </p:cNvPr>
            <p:cNvSpPr/>
            <p:nvPr/>
          </p:nvSpPr>
          <p:spPr>
            <a:xfrm>
              <a:off x="6830631" y="5800490"/>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2B2B2B">
                      <a:alpha val="100000"/>
                    </a:srgbClr>
                  </a:solidFill>
                  <a:effectLst/>
                  <a:uLnTx/>
                  <a:uFillTx/>
                  <a:latin typeface="Arial"/>
                  <a:ea typeface="+mn-ea"/>
                  <a:cs typeface="Arial"/>
                </a:rPr>
                <a:t>33%</a:t>
              </a:r>
            </a:p>
          </p:txBody>
        </p:sp>
        <p:sp>
          <p:nvSpPr>
            <p:cNvPr id="140" name="tx35">
              <a:extLst>
                <a:ext uri="{FF2B5EF4-FFF2-40B4-BE49-F238E27FC236}">
                  <a16:creationId xmlns:a16="http://schemas.microsoft.com/office/drawing/2014/main" id="{19154D22-2D50-4601-DDB4-BC00F34694CA}"/>
                </a:ext>
              </a:extLst>
            </p:cNvPr>
            <p:cNvSpPr/>
            <p:nvPr/>
          </p:nvSpPr>
          <p:spPr>
            <a:xfrm>
              <a:off x="8629858" y="5800490"/>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solidFill>
                  <a:effectLst/>
                  <a:uLnTx/>
                  <a:uFillTx/>
                  <a:latin typeface="Arial"/>
                  <a:ea typeface="+mn-ea"/>
                  <a:cs typeface="Arial"/>
                </a:rPr>
                <a:t>18%</a:t>
              </a:r>
            </a:p>
          </p:txBody>
        </p:sp>
        <p:sp>
          <p:nvSpPr>
            <p:cNvPr id="141" name="tx36">
              <a:extLst>
                <a:ext uri="{FF2B5EF4-FFF2-40B4-BE49-F238E27FC236}">
                  <a16:creationId xmlns:a16="http://schemas.microsoft.com/office/drawing/2014/main" id="{ECCC9D33-0BF2-9B20-5921-68FA76AD6AD9}"/>
                </a:ext>
              </a:extLst>
            </p:cNvPr>
            <p:cNvSpPr/>
            <p:nvPr/>
          </p:nvSpPr>
          <p:spPr>
            <a:xfrm>
              <a:off x="9778841" y="5802929"/>
              <a:ext cx="325377" cy="118540"/>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solidFill>
                  <a:effectLst/>
                  <a:uLnTx/>
                  <a:uFillTx/>
                  <a:latin typeface="Arial"/>
                  <a:ea typeface="+mn-ea"/>
                  <a:cs typeface="Arial"/>
                </a:rPr>
                <a:t>14%</a:t>
              </a:r>
            </a:p>
          </p:txBody>
        </p:sp>
        <p:sp>
          <p:nvSpPr>
            <p:cNvPr id="142" name="tx37">
              <a:extLst>
                <a:ext uri="{FF2B5EF4-FFF2-40B4-BE49-F238E27FC236}">
                  <a16:creationId xmlns:a16="http://schemas.microsoft.com/office/drawing/2014/main" id="{BAD66C45-FB26-7EB8-0ED2-B391EE058012}"/>
                </a:ext>
              </a:extLst>
            </p:cNvPr>
            <p:cNvSpPr/>
            <p:nvPr/>
          </p:nvSpPr>
          <p:spPr>
            <a:xfrm>
              <a:off x="7502992" y="3080768"/>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2B2B2B">
                      <a:alpha val="100000"/>
                    </a:srgbClr>
                  </a:solidFill>
                  <a:effectLst/>
                  <a:uLnTx/>
                  <a:uFillTx/>
                  <a:latin typeface="Arial"/>
                  <a:ea typeface="+mn-ea"/>
                  <a:cs typeface="Arial"/>
                </a:rPr>
                <a:t>38%</a:t>
              </a:r>
            </a:p>
          </p:txBody>
        </p:sp>
        <p:sp>
          <p:nvSpPr>
            <p:cNvPr id="143" name="tx38">
              <a:extLst>
                <a:ext uri="{FF2B5EF4-FFF2-40B4-BE49-F238E27FC236}">
                  <a16:creationId xmlns:a16="http://schemas.microsoft.com/office/drawing/2014/main" id="{9897332D-E699-39C2-D3EF-2D57439BF8A2}"/>
                </a:ext>
              </a:extLst>
            </p:cNvPr>
            <p:cNvSpPr/>
            <p:nvPr/>
          </p:nvSpPr>
          <p:spPr>
            <a:xfrm>
              <a:off x="9312251" y="3080768"/>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solidFill>
                  <a:effectLst/>
                  <a:uLnTx/>
                  <a:uFillTx/>
                  <a:latin typeface="Arial"/>
                  <a:ea typeface="+mn-ea"/>
                  <a:cs typeface="Arial"/>
                </a:rPr>
                <a:t>13%</a:t>
              </a:r>
            </a:p>
          </p:txBody>
        </p:sp>
        <p:sp>
          <p:nvSpPr>
            <p:cNvPr id="144" name="tx39">
              <a:extLst>
                <a:ext uri="{FF2B5EF4-FFF2-40B4-BE49-F238E27FC236}">
                  <a16:creationId xmlns:a16="http://schemas.microsoft.com/office/drawing/2014/main" id="{1772964F-B8A8-70C0-771B-8532396B0F5E}"/>
                </a:ext>
              </a:extLst>
            </p:cNvPr>
            <p:cNvSpPr/>
            <p:nvPr/>
          </p:nvSpPr>
          <p:spPr>
            <a:xfrm>
              <a:off x="10111006" y="3080768"/>
              <a:ext cx="23496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solidFill>
                  <a:effectLst/>
                  <a:uLnTx/>
                  <a:uFillTx/>
                  <a:latin typeface="Arial"/>
                  <a:ea typeface="+mn-ea"/>
                  <a:cs typeface="Arial"/>
                </a:rPr>
                <a:t>8%</a:t>
              </a:r>
            </a:p>
          </p:txBody>
        </p:sp>
        <p:sp>
          <p:nvSpPr>
            <p:cNvPr id="145" name="tx40">
              <a:extLst>
                <a:ext uri="{FF2B5EF4-FFF2-40B4-BE49-F238E27FC236}">
                  <a16:creationId xmlns:a16="http://schemas.microsoft.com/office/drawing/2014/main" id="{A321BAFC-3BFF-6C94-3BB9-CEF4F61D23D0}"/>
                </a:ext>
              </a:extLst>
            </p:cNvPr>
            <p:cNvSpPr/>
            <p:nvPr/>
          </p:nvSpPr>
          <p:spPr>
            <a:xfrm>
              <a:off x="4069495" y="3987342"/>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13%</a:t>
              </a:r>
            </a:p>
          </p:txBody>
        </p:sp>
        <p:sp>
          <p:nvSpPr>
            <p:cNvPr id="146" name="tx41">
              <a:extLst>
                <a:ext uri="{FF2B5EF4-FFF2-40B4-BE49-F238E27FC236}">
                  <a16:creationId xmlns:a16="http://schemas.microsoft.com/office/drawing/2014/main" id="{A90A49F5-F2B3-97E2-0CEC-65DF746D9376}"/>
                </a:ext>
              </a:extLst>
            </p:cNvPr>
            <p:cNvSpPr/>
            <p:nvPr/>
          </p:nvSpPr>
          <p:spPr>
            <a:xfrm>
              <a:off x="5366471" y="3987342"/>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000000"/>
                  </a:solidFill>
                  <a:effectLst/>
                  <a:uLnTx/>
                  <a:uFillTx/>
                  <a:latin typeface="Arial"/>
                  <a:ea typeface="+mn-ea"/>
                  <a:cs typeface="Arial"/>
                </a:rPr>
                <a:t>24%</a:t>
              </a:r>
            </a:p>
          </p:txBody>
        </p:sp>
        <p:sp>
          <p:nvSpPr>
            <p:cNvPr id="147" name="tx42">
              <a:extLst>
                <a:ext uri="{FF2B5EF4-FFF2-40B4-BE49-F238E27FC236}">
                  <a16:creationId xmlns:a16="http://schemas.microsoft.com/office/drawing/2014/main" id="{FB646AE4-0AA3-866B-FD78-28BE4DD28AE0}"/>
                </a:ext>
              </a:extLst>
            </p:cNvPr>
            <p:cNvSpPr/>
            <p:nvPr/>
          </p:nvSpPr>
          <p:spPr>
            <a:xfrm>
              <a:off x="10603691" y="3987342"/>
              <a:ext cx="23496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000000"/>
                  </a:solidFill>
                  <a:effectLst/>
                  <a:uLnTx/>
                  <a:uFillTx/>
                  <a:latin typeface="Arial"/>
                  <a:ea typeface="+mn-ea"/>
                  <a:cs typeface="Arial"/>
                </a:rPr>
                <a:t>6%</a:t>
              </a:r>
            </a:p>
          </p:txBody>
        </p:sp>
        <p:sp>
          <p:nvSpPr>
            <p:cNvPr id="148" name="tx43">
              <a:extLst>
                <a:ext uri="{FF2B5EF4-FFF2-40B4-BE49-F238E27FC236}">
                  <a16:creationId xmlns:a16="http://schemas.microsoft.com/office/drawing/2014/main" id="{BF374D93-A019-2733-9F1C-57D42CBC620C}"/>
                </a:ext>
              </a:extLst>
            </p:cNvPr>
            <p:cNvSpPr/>
            <p:nvPr/>
          </p:nvSpPr>
          <p:spPr>
            <a:xfrm>
              <a:off x="4009019" y="4896355"/>
              <a:ext cx="325377" cy="118540"/>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11%</a:t>
              </a:r>
            </a:p>
          </p:txBody>
        </p:sp>
        <p:sp>
          <p:nvSpPr>
            <p:cNvPr id="149" name="tx44">
              <a:extLst>
                <a:ext uri="{FF2B5EF4-FFF2-40B4-BE49-F238E27FC236}">
                  <a16:creationId xmlns:a16="http://schemas.microsoft.com/office/drawing/2014/main" id="{C3E53297-B3AB-A86E-A723-71EF2D138E91}"/>
                </a:ext>
              </a:extLst>
            </p:cNvPr>
            <p:cNvSpPr/>
            <p:nvPr/>
          </p:nvSpPr>
          <p:spPr>
            <a:xfrm>
              <a:off x="5034903" y="4893916"/>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000000"/>
                  </a:solidFill>
                  <a:effectLst/>
                  <a:uLnTx/>
                  <a:uFillTx/>
                  <a:latin typeface="Arial"/>
                  <a:ea typeface="+mn-ea"/>
                  <a:cs typeface="Arial"/>
                </a:rPr>
                <a:t>18%</a:t>
              </a:r>
            </a:p>
          </p:txBody>
        </p:sp>
        <p:sp>
          <p:nvSpPr>
            <p:cNvPr id="150" name="tx45">
              <a:extLst>
                <a:ext uri="{FF2B5EF4-FFF2-40B4-BE49-F238E27FC236}">
                  <a16:creationId xmlns:a16="http://schemas.microsoft.com/office/drawing/2014/main" id="{0BBB4942-BABC-CE78-EC75-853A4D91F74F}"/>
                </a:ext>
              </a:extLst>
            </p:cNvPr>
            <p:cNvSpPr/>
            <p:nvPr/>
          </p:nvSpPr>
          <p:spPr>
            <a:xfrm>
              <a:off x="10593334" y="4893916"/>
              <a:ext cx="23496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000000"/>
                  </a:solidFill>
                  <a:effectLst/>
                  <a:uLnTx/>
                  <a:uFillTx/>
                  <a:latin typeface="Arial"/>
                  <a:ea typeface="+mn-ea"/>
                  <a:cs typeface="Arial"/>
                </a:rPr>
                <a:t>6%</a:t>
              </a:r>
            </a:p>
          </p:txBody>
        </p:sp>
        <p:sp>
          <p:nvSpPr>
            <p:cNvPr id="151" name="tx46">
              <a:extLst>
                <a:ext uri="{FF2B5EF4-FFF2-40B4-BE49-F238E27FC236}">
                  <a16:creationId xmlns:a16="http://schemas.microsoft.com/office/drawing/2014/main" id="{27DFE21B-9A84-9A56-074C-D6BD8110BD28}"/>
                </a:ext>
              </a:extLst>
            </p:cNvPr>
            <p:cNvSpPr/>
            <p:nvPr/>
          </p:nvSpPr>
          <p:spPr>
            <a:xfrm>
              <a:off x="3989079" y="5800490"/>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10%</a:t>
              </a:r>
            </a:p>
          </p:txBody>
        </p:sp>
        <p:sp>
          <p:nvSpPr>
            <p:cNvPr id="152" name="tx47">
              <a:extLst>
                <a:ext uri="{FF2B5EF4-FFF2-40B4-BE49-F238E27FC236}">
                  <a16:creationId xmlns:a16="http://schemas.microsoft.com/office/drawing/2014/main" id="{163A1ED2-3989-2582-2558-BF7043BEE044}"/>
                </a:ext>
              </a:extLst>
            </p:cNvPr>
            <p:cNvSpPr/>
            <p:nvPr/>
          </p:nvSpPr>
          <p:spPr>
            <a:xfrm>
              <a:off x="5011816" y="5800490"/>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000000"/>
                  </a:solidFill>
                  <a:effectLst/>
                  <a:uLnTx/>
                  <a:uFillTx/>
                  <a:latin typeface="Arial"/>
                  <a:ea typeface="+mn-ea"/>
                  <a:cs typeface="Arial"/>
                </a:rPr>
                <a:t>18%</a:t>
              </a:r>
            </a:p>
          </p:txBody>
        </p:sp>
        <p:sp>
          <p:nvSpPr>
            <p:cNvPr id="153" name="tx48">
              <a:extLst>
                <a:ext uri="{FF2B5EF4-FFF2-40B4-BE49-F238E27FC236}">
                  <a16:creationId xmlns:a16="http://schemas.microsoft.com/office/drawing/2014/main" id="{6864F9D1-AA21-DC3A-7C0B-478F35502484}"/>
                </a:ext>
              </a:extLst>
            </p:cNvPr>
            <p:cNvSpPr/>
            <p:nvPr/>
          </p:nvSpPr>
          <p:spPr>
            <a:xfrm>
              <a:off x="10571477" y="5802929"/>
              <a:ext cx="234967" cy="118540"/>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000000"/>
                  </a:solidFill>
                  <a:effectLst/>
                  <a:uLnTx/>
                  <a:uFillTx/>
                  <a:latin typeface="Arial"/>
                  <a:ea typeface="+mn-ea"/>
                  <a:cs typeface="Arial"/>
                </a:rPr>
                <a:t>7%</a:t>
              </a:r>
            </a:p>
          </p:txBody>
        </p:sp>
        <p:sp>
          <p:nvSpPr>
            <p:cNvPr id="154" name="tx49">
              <a:extLst>
                <a:ext uri="{FF2B5EF4-FFF2-40B4-BE49-F238E27FC236}">
                  <a16:creationId xmlns:a16="http://schemas.microsoft.com/office/drawing/2014/main" id="{9026AADA-4FC4-032B-AAC0-06B0D2CF6FDE}"/>
                </a:ext>
              </a:extLst>
            </p:cNvPr>
            <p:cNvSpPr/>
            <p:nvPr/>
          </p:nvSpPr>
          <p:spPr>
            <a:xfrm>
              <a:off x="4076862" y="3080768"/>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13%</a:t>
              </a:r>
            </a:p>
          </p:txBody>
        </p:sp>
        <p:sp>
          <p:nvSpPr>
            <p:cNvPr id="155" name="tx50">
              <a:extLst>
                <a:ext uri="{FF2B5EF4-FFF2-40B4-BE49-F238E27FC236}">
                  <a16:creationId xmlns:a16="http://schemas.microsoft.com/office/drawing/2014/main" id="{33BCF7AB-F1E6-ABFB-647A-51031BAC000E}"/>
                </a:ext>
              </a:extLst>
            </p:cNvPr>
            <p:cNvSpPr/>
            <p:nvPr/>
          </p:nvSpPr>
          <p:spPr>
            <a:xfrm>
              <a:off x="5345413" y="3080768"/>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000000"/>
                  </a:solidFill>
                  <a:effectLst/>
                  <a:uLnTx/>
                  <a:uFillTx/>
                  <a:latin typeface="Arial"/>
                  <a:ea typeface="+mn-ea"/>
                  <a:cs typeface="Arial"/>
                </a:rPr>
                <a:t>23%</a:t>
              </a:r>
            </a:p>
          </p:txBody>
        </p:sp>
        <p:sp>
          <p:nvSpPr>
            <p:cNvPr id="156" name="tx51">
              <a:extLst>
                <a:ext uri="{FF2B5EF4-FFF2-40B4-BE49-F238E27FC236}">
                  <a16:creationId xmlns:a16="http://schemas.microsoft.com/office/drawing/2014/main" id="{9349EAE3-AB0E-2985-A3FA-FCB762937AC2}"/>
                </a:ext>
              </a:extLst>
            </p:cNvPr>
            <p:cNvSpPr/>
            <p:nvPr/>
          </p:nvSpPr>
          <p:spPr>
            <a:xfrm>
              <a:off x="10602590" y="3080768"/>
              <a:ext cx="23496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000000"/>
                  </a:solidFill>
                  <a:effectLst/>
                  <a:uLnTx/>
                  <a:uFillTx/>
                  <a:latin typeface="Arial"/>
                  <a:ea typeface="+mn-ea"/>
                  <a:cs typeface="Arial"/>
                </a:rPr>
                <a:t>6%</a:t>
              </a:r>
            </a:p>
          </p:txBody>
        </p:sp>
        <p:sp>
          <p:nvSpPr>
            <p:cNvPr id="165" name="tx74">
              <a:extLst>
                <a:ext uri="{FF2B5EF4-FFF2-40B4-BE49-F238E27FC236}">
                  <a16:creationId xmlns:a16="http://schemas.microsoft.com/office/drawing/2014/main" id="{E0A332EA-2AEC-17BF-8A1B-656C93FA7546}"/>
                </a:ext>
              </a:extLst>
            </p:cNvPr>
            <p:cNvSpPr/>
            <p:nvPr/>
          </p:nvSpPr>
          <p:spPr>
            <a:xfrm>
              <a:off x="5172899" y="2461569"/>
              <a:ext cx="167703" cy="0"/>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     </a:t>
              </a:r>
            </a:p>
          </p:txBody>
        </p:sp>
        <p:sp>
          <p:nvSpPr>
            <p:cNvPr id="166" name="tx78">
              <a:extLst>
                <a:ext uri="{FF2B5EF4-FFF2-40B4-BE49-F238E27FC236}">
                  <a16:creationId xmlns:a16="http://schemas.microsoft.com/office/drawing/2014/main" id="{3F82A824-4BF9-4663-5851-E11B1B3D77A7}"/>
                </a:ext>
              </a:extLst>
            </p:cNvPr>
            <p:cNvSpPr/>
            <p:nvPr/>
          </p:nvSpPr>
          <p:spPr>
            <a:xfrm>
              <a:off x="7083758" y="2461569"/>
              <a:ext cx="167703" cy="0"/>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     </a:t>
              </a:r>
            </a:p>
          </p:txBody>
        </p:sp>
        <p:sp>
          <p:nvSpPr>
            <p:cNvPr id="167" name="tx80">
              <a:extLst>
                <a:ext uri="{FF2B5EF4-FFF2-40B4-BE49-F238E27FC236}">
                  <a16:creationId xmlns:a16="http://schemas.microsoft.com/office/drawing/2014/main" id="{7FCF3DEF-A8C9-4DF4-D613-EE91D64783C8}"/>
                </a:ext>
              </a:extLst>
            </p:cNvPr>
            <p:cNvSpPr/>
            <p:nvPr/>
          </p:nvSpPr>
          <p:spPr>
            <a:xfrm>
              <a:off x="8045762" y="2461569"/>
              <a:ext cx="167703" cy="0"/>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     </a:t>
              </a:r>
            </a:p>
          </p:txBody>
        </p:sp>
        <p:sp>
          <p:nvSpPr>
            <p:cNvPr id="168" name="tx82">
              <a:extLst>
                <a:ext uri="{FF2B5EF4-FFF2-40B4-BE49-F238E27FC236}">
                  <a16:creationId xmlns:a16="http://schemas.microsoft.com/office/drawing/2014/main" id="{52D9E537-4E06-A8F7-731B-4464CD002655}"/>
                </a:ext>
              </a:extLst>
            </p:cNvPr>
            <p:cNvSpPr/>
            <p:nvPr/>
          </p:nvSpPr>
          <p:spPr>
            <a:xfrm>
              <a:off x="8752954" y="2461569"/>
              <a:ext cx="167703" cy="0"/>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     </a:t>
              </a:r>
            </a:p>
          </p:txBody>
        </p:sp>
        <p:sp>
          <p:nvSpPr>
            <p:cNvPr id="169" name="tx84">
              <a:extLst>
                <a:ext uri="{FF2B5EF4-FFF2-40B4-BE49-F238E27FC236}">
                  <a16:creationId xmlns:a16="http://schemas.microsoft.com/office/drawing/2014/main" id="{45CFC890-F73B-64EA-78F2-CF2377470253}"/>
                </a:ext>
              </a:extLst>
            </p:cNvPr>
            <p:cNvSpPr/>
            <p:nvPr/>
          </p:nvSpPr>
          <p:spPr>
            <a:xfrm>
              <a:off x="9433362" y="2461569"/>
              <a:ext cx="167703" cy="0"/>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     </a:t>
              </a:r>
            </a:p>
          </p:txBody>
        </p:sp>
      </p:grpSp>
      <p:sp>
        <p:nvSpPr>
          <p:cNvPr id="170" name="tx57">
            <a:extLst>
              <a:ext uri="{FF2B5EF4-FFF2-40B4-BE49-F238E27FC236}">
                <a16:creationId xmlns:a16="http://schemas.microsoft.com/office/drawing/2014/main" id="{6C5C4937-98AA-3A2E-910D-5E6549EDE03E}"/>
              </a:ext>
            </a:extLst>
          </p:cNvPr>
          <p:cNvSpPr/>
          <p:nvPr/>
        </p:nvSpPr>
        <p:spPr>
          <a:xfrm>
            <a:off x="-329524" y="2988074"/>
            <a:ext cx="2895000" cy="139019"/>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Signs in places </a:t>
            </a:r>
            <a:r>
              <a:rPr kumimoji="0" lang="en-US" sz="950" b="0" i="0" u="none" strike="noStrike" kern="1200" cap="none" spc="0" normalizeH="0" baseline="0" noProof="0" dirty="0">
                <a:ln>
                  <a:noFill/>
                </a:ln>
                <a:solidFill>
                  <a:srgbClr val="2B2B2B">
                    <a:alpha val="100000"/>
                  </a:srgbClr>
                </a:solidFill>
                <a:effectLst/>
                <a:uLnTx/>
                <a:uFillTx/>
                <a:latin typeface="Arial"/>
                <a:ea typeface="+mn-ea"/>
                <a:cs typeface="Arial"/>
              </a:rPr>
              <a:t>of business</a:t>
            </a:r>
            <a:endParaRPr kumimoji="0" sz="950" b="0" i="0" u="none" strike="noStrike" kern="1200" cap="none" spc="0" normalizeH="0" baseline="0" noProof="0" dirty="0">
              <a:ln>
                <a:noFill/>
              </a:ln>
              <a:solidFill>
                <a:srgbClr val="2B2B2B">
                  <a:alpha val="100000"/>
                </a:srgbClr>
              </a:solidFill>
              <a:effectLst/>
              <a:uLnTx/>
              <a:uFillTx/>
              <a:latin typeface="Arial"/>
              <a:ea typeface="+mn-ea"/>
              <a:cs typeface="Arial"/>
            </a:endParaRPr>
          </a:p>
        </p:txBody>
      </p:sp>
      <p:sp>
        <p:nvSpPr>
          <p:cNvPr id="171" name="tx52">
            <a:extLst>
              <a:ext uri="{FF2B5EF4-FFF2-40B4-BE49-F238E27FC236}">
                <a16:creationId xmlns:a16="http://schemas.microsoft.com/office/drawing/2014/main" id="{D8A98271-65C3-880A-7874-2141CA11A4F7}"/>
              </a:ext>
            </a:extLst>
          </p:cNvPr>
          <p:cNvSpPr/>
          <p:nvPr/>
        </p:nvSpPr>
        <p:spPr>
          <a:xfrm>
            <a:off x="155002" y="6251460"/>
            <a:ext cx="2954079" cy="136425"/>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Transit</a:t>
            </a:r>
          </a:p>
        </p:txBody>
      </p:sp>
      <p:sp>
        <p:nvSpPr>
          <p:cNvPr id="172" name="tx54">
            <a:extLst>
              <a:ext uri="{FF2B5EF4-FFF2-40B4-BE49-F238E27FC236}">
                <a16:creationId xmlns:a16="http://schemas.microsoft.com/office/drawing/2014/main" id="{2EA78329-A87A-F894-3CA9-8C039860CC4C}"/>
              </a:ext>
            </a:extLst>
          </p:cNvPr>
          <p:cNvSpPr/>
          <p:nvPr/>
        </p:nvSpPr>
        <p:spPr>
          <a:xfrm>
            <a:off x="-48869" y="5173755"/>
            <a:ext cx="3156828" cy="138154"/>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Street level</a:t>
            </a:r>
          </a:p>
        </p:txBody>
      </p:sp>
      <p:sp>
        <p:nvSpPr>
          <p:cNvPr id="173" name="tx56">
            <a:extLst>
              <a:ext uri="{FF2B5EF4-FFF2-40B4-BE49-F238E27FC236}">
                <a16:creationId xmlns:a16="http://schemas.microsoft.com/office/drawing/2014/main" id="{35A17B6C-B7D7-CFD9-ED1A-D836FE6F9089}"/>
              </a:ext>
            </a:extLst>
          </p:cNvPr>
          <p:cNvSpPr/>
          <p:nvPr/>
        </p:nvSpPr>
        <p:spPr>
          <a:xfrm>
            <a:off x="-31631" y="4076253"/>
            <a:ext cx="2092959" cy="136425"/>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Billboards, posters, wall murals</a:t>
            </a:r>
          </a:p>
        </p:txBody>
      </p:sp>
      <p:sp>
        <p:nvSpPr>
          <p:cNvPr id="175" name="TextBox 174">
            <a:extLst>
              <a:ext uri="{FF2B5EF4-FFF2-40B4-BE49-F238E27FC236}">
                <a16:creationId xmlns:a16="http://schemas.microsoft.com/office/drawing/2014/main" id="{28CB8B99-AD4E-6270-BCF5-D69A0F5A73F0}"/>
              </a:ext>
            </a:extLst>
          </p:cNvPr>
          <p:cNvSpPr txBox="1"/>
          <p:nvPr/>
        </p:nvSpPr>
        <p:spPr>
          <a:xfrm>
            <a:off x="10958544" y="2147074"/>
            <a:ext cx="769177" cy="578578"/>
          </a:xfrm>
          <a:prstGeom prst="rect">
            <a:avLst/>
          </a:prstGeom>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2B2B2B"/>
                </a:solidFill>
                <a:effectLst/>
                <a:uLnTx/>
                <a:uFillTx/>
                <a:latin typeface="Arial" panose="020B0604020202020204"/>
                <a:ea typeface="+mn-ea"/>
                <a:cs typeface="+mn-cs"/>
              </a:rPr>
              <a:t>Total Often</a:t>
            </a:r>
          </a:p>
        </p:txBody>
      </p:sp>
      <p:sp>
        <p:nvSpPr>
          <p:cNvPr id="178" name="main_title">
            <a:extLst>
              <a:ext uri="{FF2B5EF4-FFF2-40B4-BE49-F238E27FC236}">
                <a16:creationId xmlns:a16="http://schemas.microsoft.com/office/drawing/2014/main" id="{34A4F318-AC0F-F620-3897-B58B0BADE4F4}"/>
              </a:ext>
            </a:extLst>
          </p:cNvPr>
          <p:cNvSpPr txBox="1">
            <a:spLocks/>
          </p:cNvSpPr>
          <p:nvPr/>
        </p:nvSpPr>
        <p:spPr>
          <a:xfrm>
            <a:off x="1066800" y="1034388"/>
            <a:ext cx="10594246" cy="2257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200" b="0" i="0" kern="1200" spc="0" baseline="0">
                <a:solidFill>
                  <a:schemeClr val="tx1"/>
                </a:solidFill>
                <a:latin typeface="Georgia" panose="02040502050405020303" pitchFamily="18" charset="0"/>
                <a:ea typeface="EB Garamond" pitchFamily="2"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Three-fourths of adults notice </a:t>
            </a:r>
            <a:r>
              <a:rPr kumimoji="0" lang="en-US" sz="2000" b="0" i="1"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billboards</a:t>
            </a:r>
            <a:r>
              <a:rPr kumimoji="0" lang="en-US" sz="2000" b="0" i="0"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 (74%) and </a:t>
            </a:r>
            <a:r>
              <a:rPr kumimoji="0" lang="en-US" sz="2000" b="0" i="1"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signs in places of business </a:t>
            </a:r>
            <a:r>
              <a:rPr kumimoji="0" lang="en-US" sz="2000" b="0" i="0"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(74%) </a:t>
            </a:r>
            <a:r>
              <a:rPr kumimoji="0" lang="en-US" sz="2000" b="0" i="0" u="sng"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on their way to a store</a:t>
            </a:r>
            <a:r>
              <a:rPr kumimoji="0" lang="en-US" sz="2000" b="0" i="1"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 </a:t>
            </a:r>
            <a:r>
              <a:rPr kumimoji="0" lang="en-US" sz="2000" b="0" i="0"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to shop in-person.</a:t>
            </a:r>
          </a:p>
        </p:txBody>
      </p:sp>
      <p:sp>
        <p:nvSpPr>
          <p:cNvPr id="179" name="sub_title">
            <a:extLst>
              <a:ext uri="{FF2B5EF4-FFF2-40B4-BE49-F238E27FC236}">
                <a16:creationId xmlns:a16="http://schemas.microsoft.com/office/drawing/2014/main" id="{0C3CCFAE-EF73-C9A5-5EDD-655D9724D09A}"/>
              </a:ext>
            </a:extLst>
          </p:cNvPr>
          <p:cNvSpPr txBox="1">
            <a:spLocks/>
          </p:cNvSpPr>
          <p:nvPr/>
        </p:nvSpPr>
        <p:spPr>
          <a:xfrm>
            <a:off x="1073744" y="1674070"/>
            <a:ext cx="10594246" cy="50030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a:buNone/>
              <a:tabLst/>
              <a:defRPr/>
            </a:pPr>
            <a:r>
              <a:rPr kumimoji="0" lang="en-US" sz="1200" b="0" i="0" u="none" strike="noStrike" kern="1200" cap="none" spc="0" normalizeH="0" baseline="0" noProof="0" dirty="0">
                <a:ln>
                  <a:noFill/>
                </a:ln>
                <a:solidFill>
                  <a:srgbClr val="2B2B2B"/>
                </a:solidFill>
                <a:effectLst/>
                <a:uLnTx/>
                <a:uFillTx/>
                <a:latin typeface="Arial" panose="020B0604020202020204" pitchFamily="34" charset="0"/>
                <a:cs typeface="Arial" panose="020B0604020202020204" pitchFamily="34" charset="0"/>
              </a:rPr>
              <a:t>How often, if at all, do you notice OOH ad messages in each of the following types of formats or environments when you are </a:t>
            </a:r>
            <a:r>
              <a:rPr kumimoji="0" lang="en-US" sz="1200" b="1" i="0" u="sng" strike="noStrike" kern="1200" cap="none" spc="0" normalizeH="0" baseline="0" noProof="0" dirty="0">
                <a:ln>
                  <a:noFill/>
                </a:ln>
                <a:solidFill>
                  <a:srgbClr val="2B2B2B"/>
                </a:solidFill>
                <a:effectLst/>
                <a:uLnTx/>
                <a:uFillTx/>
                <a:latin typeface="Arial" panose="020B0604020202020204" pitchFamily="34" charset="0"/>
                <a:cs typeface="Arial" panose="020B0604020202020204" pitchFamily="34" charset="0"/>
              </a:rPr>
              <a:t>on your way to a store</a:t>
            </a:r>
            <a:r>
              <a:rPr kumimoji="0" lang="en-US" sz="1200" b="0" i="0" u="none" strike="noStrike" kern="1200" cap="none" spc="0" normalizeH="0" baseline="0" noProof="0" dirty="0">
                <a:ln>
                  <a:noFill/>
                </a:ln>
                <a:solidFill>
                  <a:srgbClr val="2B2B2B"/>
                </a:solidFill>
                <a:effectLst/>
                <a:uLnTx/>
                <a:uFillTx/>
                <a:latin typeface="Arial" panose="020B0604020202020204" pitchFamily="34" charset="0"/>
                <a:cs typeface="Arial" panose="020B0604020202020204" pitchFamily="34" charset="0"/>
              </a:rPr>
              <a:t> to shop in-person? </a:t>
            </a:r>
            <a:r>
              <a:rPr kumimoji="0" lang="en-US" sz="1200" b="1" i="1" u="none" strike="noStrike" kern="1200" cap="none" spc="0" normalizeH="0" baseline="0" noProof="0" dirty="0">
                <a:ln>
                  <a:noFill/>
                </a:ln>
                <a:solidFill>
                  <a:srgbClr val="0DD6CC"/>
                </a:solidFill>
                <a:effectLst/>
                <a:uLnTx/>
                <a:uFillTx/>
                <a:latin typeface="Arial" panose="020B0604020202020204" pitchFamily="34" charset="0"/>
                <a:cs typeface="Arial" panose="020B0604020202020204" pitchFamily="34" charset="0"/>
              </a:rPr>
              <a:t>N = 1,651 Adults who Shop In-Person At Least Sometimes or More Often</a:t>
            </a:r>
          </a:p>
        </p:txBody>
      </p:sp>
      <p:sp>
        <p:nvSpPr>
          <p:cNvPr id="246" name="TextBox 245">
            <a:extLst>
              <a:ext uri="{FF2B5EF4-FFF2-40B4-BE49-F238E27FC236}">
                <a16:creationId xmlns:a16="http://schemas.microsoft.com/office/drawing/2014/main" id="{64E54004-4052-95AA-34D2-598E04D56455}"/>
              </a:ext>
            </a:extLst>
          </p:cNvPr>
          <p:cNvSpPr txBox="1"/>
          <p:nvPr/>
        </p:nvSpPr>
        <p:spPr>
          <a:xfrm>
            <a:off x="5892867" y="6721652"/>
            <a:ext cx="5163665" cy="136348"/>
          </a:xfrm>
          <a:prstGeom prst="rect">
            <a:avLst/>
          </a:prstGeom>
        </p:spPr>
        <p:txBody>
          <a:bodyPr vert="horz" wrap="square" lIns="0" tIns="0" rIns="0" bIns="0" rtlCol="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dirty="0">
                <a:ln>
                  <a:noFill/>
                </a:ln>
                <a:solidFill>
                  <a:srgbClr val="2B2B2B"/>
                </a:solidFill>
                <a:effectLst/>
                <a:uLnTx/>
                <a:uFillTx/>
                <a:latin typeface="Arial" panose="020B0604020202020204"/>
                <a:ea typeface="+mn-ea"/>
                <a:cs typeface="+mn-cs"/>
              </a:rPr>
              <a:t>Total Often = All the time + Most of the time + Sometimes</a:t>
            </a:r>
          </a:p>
        </p:txBody>
      </p:sp>
      <p:sp>
        <p:nvSpPr>
          <p:cNvPr id="2" name="TextBox 1">
            <a:extLst>
              <a:ext uri="{FF2B5EF4-FFF2-40B4-BE49-F238E27FC236}">
                <a16:creationId xmlns:a16="http://schemas.microsoft.com/office/drawing/2014/main" id="{6B90C465-36BC-7557-F5E3-43F1C52FA6BB}"/>
              </a:ext>
            </a:extLst>
          </p:cNvPr>
          <p:cNvSpPr txBox="1"/>
          <p:nvPr/>
        </p:nvSpPr>
        <p:spPr>
          <a:xfrm>
            <a:off x="88997" y="880219"/>
            <a:ext cx="808314" cy="1844350"/>
          </a:xfrm>
          <a:prstGeom prst="rect">
            <a:avLst/>
          </a:prstGeom>
          <a:ln>
            <a:solidFill>
              <a:schemeClr val="tx1"/>
            </a:solidFill>
            <a:extLst>
              <a:ext uri="{C807C97D-BFC1-408E-A445-0C87EB9F89A2}">
                <ask:lineSketchStyleProps xmlns:ask="http://schemas.microsoft.com/office/drawing/2018/sketchyshapes">
                  <ask:type>
                    <ask:lineSketchNone/>
                  </ask:type>
                </ask:lineSketchStyleProps>
              </a:ext>
            </a:extLst>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2B2B2B"/>
                </a:solidFill>
                <a:effectLst/>
                <a:uLnTx/>
                <a:uFillTx/>
                <a:latin typeface="Arial" panose="020B0604020202020204"/>
                <a:ea typeface="+mn-ea"/>
                <a:cs typeface="+mn-cs"/>
              </a:rPr>
              <a:t>Hispanic adults, Black adults, adults 30-44, adults making over $100k, and adults with a college degree or more </a:t>
            </a:r>
            <a:r>
              <a:rPr kumimoji="0" lang="en-US" sz="800" b="1" i="1" u="none" strike="noStrike" kern="1200" cap="none" spc="0" normalizeH="0" baseline="0" noProof="0" dirty="0">
                <a:ln>
                  <a:noFill/>
                </a:ln>
                <a:solidFill>
                  <a:srgbClr val="2B2B2B"/>
                </a:solidFill>
                <a:effectLst/>
                <a:uLnTx/>
                <a:uFillTx/>
                <a:latin typeface="Arial" panose="020B0604020202020204"/>
                <a:ea typeface="+mn-ea"/>
                <a:cs typeface="+mn-cs"/>
              </a:rPr>
              <a:t>notice outdoor ads in each of these formats at higher rates </a:t>
            </a:r>
            <a:r>
              <a:rPr kumimoji="0" lang="en-US" sz="800" b="0" i="1" u="none" strike="noStrike" kern="1200" cap="none" spc="0" normalizeH="0" baseline="0" noProof="0" dirty="0">
                <a:ln>
                  <a:noFill/>
                </a:ln>
                <a:solidFill>
                  <a:srgbClr val="2B2B2B"/>
                </a:solidFill>
                <a:effectLst/>
                <a:uLnTx/>
                <a:uFillTx/>
                <a:latin typeface="Arial" panose="020B0604020202020204"/>
                <a:ea typeface="+mn-ea"/>
                <a:cs typeface="+mn-cs"/>
              </a:rPr>
              <a:t>on their way to a store than adults broadly.</a:t>
            </a:r>
          </a:p>
        </p:txBody>
      </p:sp>
      <p:cxnSp>
        <p:nvCxnSpPr>
          <p:cNvPr id="4" name="Straight Arrow Connector 3">
            <a:extLst>
              <a:ext uri="{FF2B5EF4-FFF2-40B4-BE49-F238E27FC236}">
                <a16:creationId xmlns:a16="http://schemas.microsoft.com/office/drawing/2014/main" id="{D7FC051E-DBA6-9A38-F751-5B82EBE842AA}"/>
              </a:ext>
            </a:extLst>
          </p:cNvPr>
          <p:cNvCxnSpPr>
            <a:cxnSpLocks/>
          </p:cNvCxnSpPr>
          <p:nvPr/>
        </p:nvCxnSpPr>
        <p:spPr>
          <a:xfrm flipV="1">
            <a:off x="469317" y="2744922"/>
            <a:ext cx="0" cy="177541"/>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9" name="Left Bracket 8">
            <a:extLst>
              <a:ext uri="{FF2B5EF4-FFF2-40B4-BE49-F238E27FC236}">
                <a16:creationId xmlns:a16="http://schemas.microsoft.com/office/drawing/2014/main" id="{DB04B15D-A87E-C97F-066E-0B3F72F1FF81}"/>
              </a:ext>
            </a:extLst>
          </p:cNvPr>
          <p:cNvSpPr/>
          <p:nvPr/>
        </p:nvSpPr>
        <p:spPr>
          <a:xfrm>
            <a:off x="152975" y="2938141"/>
            <a:ext cx="253096" cy="3474720"/>
          </a:xfrm>
          <a:prstGeom prst="leftBracket">
            <a:avLst/>
          </a:prstGeom>
        </p:spPr>
        <p:style>
          <a:lnRef idx="2">
            <a:schemeClr val="accent6"/>
          </a:lnRef>
          <a:fillRef idx="0">
            <a:schemeClr val="accent6"/>
          </a:fillRef>
          <a:effectRef idx="1">
            <a:schemeClr val="accent6"/>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57874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9" name="Table 9">
            <a:extLst>
              <a:ext uri="{FF2B5EF4-FFF2-40B4-BE49-F238E27FC236}">
                <a16:creationId xmlns:a16="http://schemas.microsoft.com/office/drawing/2014/main" id="{600F8EC8-CDCE-9F8A-A499-50E19A0F1144}"/>
              </a:ext>
            </a:extLst>
          </p:cNvPr>
          <p:cNvGraphicFramePr>
            <a:graphicFrameLocks noGrp="1"/>
          </p:cNvGraphicFramePr>
          <p:nvPr/>
        </p:nvGraphicFramePr>
        <p:xfrm>
          <a:off x="11104765" y="2533075"/>
          <a:ext cx="507722" cy="4334448"/>
        </p:xfrm>
        <a:graphic>
          <a:graphicData uri="http://schemas.openxmlformats.org/drawingml/2006/table">
            <a:tbl>
              <a:tblPr firstRow="1" bandRow="1">
                <a:tableStyleId>{5C22544A-7EE6-4342-B048-85BDC9FD1C3A}</a:tableStyleId>
              </a:tblPr>
              <a:tblGrid>
                <a:gridCol w="507722">
                  <a:extLst>
                    <a:ext uri="{9D8B030D-6E8A-4147-A177-3AD203B41FA5}">
                      <a16:colId xmlns:a16="http://schemas.microsoft.com/office/drawing/2014/main" val="3879594254"/>
                    </a:ext>
                  </a:extLst>
                </a:gridCol>
              </a:tblGrid>
              <a:tr h="1083612">
                <a:tc>
                  <a:txBody>
                    <a:bodyPr/>
                    <a:lstStyle/>
                    <a:p>
                      <a:pPr algn="ctr" fontAlgn="b"/>
                      <a:r>
                        <a:rPr lang="en-US" sz="1100" b="0" i="0" u="none" strike="noStrike" dirty="0">
                          <a:solidFill>
                            <a:srgbClr val="000000"/>
                          </a:solidFill>
                          <a:effectLst/>
                          <a:latin typeface="+mn-lt"/>
                        </a:rPr>
                        <a:t>71%</a:t>
                      </a:r>
                    </a:p>
                  </a:txBody>
                  <a:tcPr marL="9525" marR="9525" marT="9525" marB="0" anchor="ctr">
                    <a:noFill/>
                  </a:tcPr>
                </a:tc>
                <a:extLst>
                  <a:ext uri="{0D108BD9-81ED-4DB2-BD59-A6C34878D82A}">
                    <a16:rowId xmlns:a16="http://schemas.microsoft.com/office/drawing/2014/main" val="4234629456"/>
                  </a:ext>
                </a:extLst>
              </a:tr>
              <a:tr h="1083612">
                <a:tc>
                  <a:txBody>
                    <a:bodyPr/>
                    <a:lstStyle/>
                    <a:p>
                      <a:pPr algn="ctr" fontAlgn="b"/>
                      <a:r>
                        <a:rPr lang="en-US" sz="1100" b="0" i="0" u="none" strike="noStrike" dirty="0">
                          <a:solidFill>
                            <a:srgbClr val="000000"/>
                          </a:solidFill>
                          <a:effectLst/>
                          <a:latin typeface="+mn-lt"/>
                        </a:rPr>
                        <a:t>74%</a:t>
                      </a:r>
                    </a:p>
                  </a:txBody>
                  <a:tcPr marL="9525" marR="9525" marT="9525" marB="0" anchor="ctr">
                    <a:noFill/>
                  </a:tcPr>
                </a:tc>
                <a:extLst>
                  <a:ext uri="{0D108BD9-81ED-4DB2-BD59-A6C34878D82A}">
                    <a16:rowId xmlns:a16="http://schemas.microsoft.com/office/drawing/2014/main" val="2659689391"/>
                  </a:ext>
                </a:extLst>
              </a:tr>
              <a:tr h="1083612">
                <a:tc>
                  <a:txBody>
                    <a:bodyPr/>
                    <a:lstStyle/>
                    <a:p>
                      <a:pPr algn="ctr" fontAlgn="b"/>
                      <a:r>
                        <a:rPr lang="en-US" sz="1100" b="0" i="0" u="none" strike="noStrike" dirty="0">
                          <a:solidFill>
                            <a:srgbClr val="000000"/>
                          </a:solidFill>
                          <a:effectLst/>
                          <a:latin typeface="+mn-lt"/>
                        </a:rPr>
                        <a:t>61%</a:t>
                      </a:r>
                    </a:p>
                  </a:txBody>
                  <a:tcPr marL="9525" marR="9525" marT="9525" marB="0" anchor="ctr">
                    <a:noFill/>
                  </a:tcPr>
                </a:tc>
                <a:extLst>
                  <a:ext uri="{0D108BD9-81ED-4DB2-BD59-A6C34878D82A}">
                    <a16:rowId xmlns:a16="http://schemas.microsoft.com/office/drawing/2014/main" val="3056813191"/>
                  </a:ext>
                </a:extLst>
              </a:tr>
              <a:tr h="1083612">
                <a:tc>
                  <a:txBody>
                    <a:bodyPr/>
                    <a:lstStyle/>
                    <a:p>
                      <a:pPr algn="ctr" fontAlgn="b"/>
                      <a:r>
                        <a:rPr lang="en-US" sz="1100" b="0" i="0" u="none" strike="noStrike" dirty="0">
                          <a:solidFill>
                            <a:srgbClr val="000000"/>
                          </a:solidFill>
                          <a:effectLst/>
                          <a:latin typeface="+mn-lt"/>
                        </a:rPr>
                        <a:t>63%</a:t>
                      </a:r>
                    </a:p>
                  </a:txBody>
                  <a:tcPr marL="9525" marR="9525" marT="9525" marB="0" anchor="ctr">
                    <a:noFill/>
                  </a:tcPr>
                </a:tc>
                <a:extLst>
                  <a:ext uri="{0D108BD9-81ED-4DB2-BD59-A6C34878D82A}">
                    <a16:rowId xmlns:a16="http://schemas.microsoft.com/office/drawing/2014/main" val="2704682120"/>
                  </a:ext>
                </a:extLst>
              </a:tr>
            </a:tbl>
          </a:graphicData>
        </a:graphic>
      </p:graphicFrame>
      <p:sp>
        <p:nvSpPr>
          <p:cNvPr id="86" name="black_box_title"/>
          <p:cNvSpPr>
            <a:spLocks noGrp="1"/>
          </p:cNvSpPr>
          <p:nvPr>
            <p:ph type="body" sz="quarter" idx="13" hasCustomPrompt="1"/>
          </p:nvPr>
        </p:nvSpPr>
        <p:spPr>
          <a:xfrm>
            <a:off x="1073744" y="672572"/>
            <a:ext cx="6858000" cy="176493"/>
          </a:xfrm>
        </p:spPr>
        <p:txBody>
          <a:bodyPr/>
          <a:lstStyle/>
          <a:p>
            <a:endParaRPr lang="en-US" dirty="0"/>
          </a:p>
          <a:p>
            <a:r>
              <a:rPr lang="en-US" dirty="0"/>
              <a:t>Retail marketing</a:t>
            </a:r>
          </a:p>
          <a:p>
            <a:endParaRPr lang="en-US" dirty="0"/>
          </a:p>
        </p:txBody>
      </p:sp>
      <p:sp>
        <p:nvSpPr>
          <p:cNvPr id="88" name="presentation_title"/>
          <p:cNvSpPr>
            <a:spLocks noGrp="1"/>
          </p:cNvSpPr>
          <p:nvPr>
            <p:ph type="body" sz="quarter" idx="15" hasCustomPrompt="1"/>
          </p:nvPr>
        </p:nvSpPr>
        <p:spPr>
          <a:xfrm>
            <a:off x="-1022350" y="-1549400"/>
            <a:ext cx="1862138" cy="495300"/>
          </a:xfrm>
        </p:spPr>
        <p:txBody>
          <a:bodyPr>
            <a:normAutofit fontScale="55000" lnSpcReduction="20000"/>
          </a:bodyPr>
          <a:lstStyle/>
          <a:p>
            <a:r>
              <a:rPr dirty="0"/>
              <a:t>Out Of Home Advertising Association Of America 1864 Polling Presentation</a:t>
            </a:r>
          </a:p>
        </p:txBody>
      </p:sp>
      <p:sp>
        <p:nvSpPr>
          <p:cNvPr id="89" name="qnum"/>
          <p:cNvSpPr>
            <a:spLocks noGrp="1"/>
          </p:cNvSpPr>
          <p:nvPr>
            <p:ph type="body" sz="quarter" idx="14" hasCustomPrompt="1"/>
          </p:nvPr>
        </p:nvSpPr>
        <p:spPr>
          <a:xfrm>
            <a:off x="-1859501" y="-875507"/>
            <a:ext cx="1673225" cy="728663"/>
          </a:xfrm>
        </p:spPr>
        <p:txBody>
          <a:bodyPr/>
          <a:lstStyle/>
          <a:p>
            <a:r>
              <a:rPr dirty="0"/>
              <a:t>OAAA11</a:t>
            </a:r>
          </a:p>
        </p:txBody>
      </p:sp>
      <p:sp>
        <p:nvSpPr>
          <p:cNvPr id="90" name="pt111">
            <a:extLst>
              <a:ext uri="{FF2B5EF4-FFF2-40B4-BE49-F238E27FC236}">
                <a16:creationId xmlns:a16="http://schemas.microsoft.com/office/drawing/2014/main" id="{6012A20A-7BBF-B522-DAE2-BBC4BA995DDD}"/>
              </a:ext>
            </a:extLst>
          </p:cNvPr>
          <p:cNvSpPr/>
          <p:nvPr/>
        </p:nvSpPr>
        <p:spPr>
          <a:xfrm>
            <a:off x="3792639" y="2264647"/>
            <a:ext cx="182880" cy="182880"/>
          </a:xfrm>
          <a:prstGeom prst="ellipse">
            <a:avLst/>
          </a:prstGeom>
          <a:solidFill>
            <a:schemeClr val="accent1">
              <a:lumMod val="50000"/>
            </a:schemeClr>
          </a:solidFill>
          <a:ln w="9000" cap="rnd">
            <a:solidFill>
              <a:schemeClr val="accent1">
                <a:lumMod val="50000"/>
              </a:scheme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91" name="pt113">
            <a:extLst>
              <a:ext uri="{FF2B5EF4-FFF2-40B4-BE49-F238E27FC236}">
                <a16:creationId xmlns:a16="http://schemas.microsoft.com/office/drawing/2014/main" id="{21FD3BA6-C67A-F71B-83F6-9C97658A6D67}"/>
              </a:ext>
            </a:extLst>
          </p:cNvPr>
          <p:cNvSpPr/>
          <p:nvPr/>
        </p:nvSpPr>
        <p:spPr>
          <a:xfrm>
            <a:off x="4748008" y="2264647"/>
            <a:ext cx="182880" cy="182880"/>
          </a:xfrm>
          <a:prstGeom prst="ellipse">
            <a:avLst/>
          </a:prstGeom>
          <a:solidFill>
            <a:schemeClr val="accent1"/>
          </a:solidFill>
          <a:ln w="9000" cap="rnd">
            <a:solidFill>
              <a:schemeClr val="accent1"/>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92" name="pt115">
            <a:extLst>
              <a:ext uri="{FF2B5EF4-FFF2-40B4-BE49-F238E27FC236}">
                <a16:creationId xmlns:a16="http://schemas.microsoft.com/office/drawing/2014/main" id="{379592CD-2AE5-474F-A00F-4F1767845EDB}"/>
              </a:ext>
            </a:extLst>
          </p:cNvPr>
          <p:cNvSpPr/>
          <p:nvPr/>
        </p:nvSpPr>
        <p:spPr>
          <a:xfrm>
            <a:off x="5703497" y="2264647"/>
            <a:ext cx="182880" cy="182880"/>
          </a:xfrm>
          <a:prstGeom prst="ellipse">
            <a:avLst/>
          </a:prstGeom>
          <a:solidFill>
            <a:schemeClr val="accent3"/>
          </a:solidFill>
          <a:ln w="9000" cap="rnd">
            <a:solidFill>
              <a:schemeClr val="accent3"/>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93" name="pt117">
            <a:extLst>
              <a:ext uri="{FF2B5EF4-FFF2-40B4-BE49-F238E27FC236}">
                <a16:creationId xmlns:a16="http://schemas.microsoft.com/office/drawing/2014/main" id="{30B84DB1-E45D-E8B6-CB95-B6696EA972FE}"/>
              </a:ext>
            </a:extLst>
          </p:cNvPr>
          <p:cNvSpPr/>
          <p:nvPr/>
        </p:nvSpPr>
        <p:spPr>
          <a:xfrm>
            <a:off x="6665502" y="2264647"/>
            <a:ext cx="182880" cy="182880"/>
          </a:xfrm>
          <a:prstGeom prst="ellipse">
            <a:avLst/>
          </a:prstGeom>
          <a:solidFill>
            <a:schemeClr val="accent6"/>
          </a:solidFill>
          <a:ln w="9000" cap="rnd">
            <a:solidFill>
              <a:schemeClr val="accent6"/>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94" name="pt119">
            <a:extLst>
              <a:ext uri="{FF2B5EF4-FFF2-40B4-BE49-F238E27FC236}">
                <a16:creationId xmlns:a16="http://schemas.microsoft.com/office/drawing/2014/main" id="{D33F5EEA-6E23-4E27-79C1-B39A8FCFED35}"/>
              </a:ext>
            </a:extLst>
          </p:cNvPr>
          <p:cNvSpPr/>
          <p:nvPr/>
        </p:nvSpPr>
        <p:spPr>
          <a:xfrm>
            <a:off x="7372694" y="2264647"/>
            <a:ext cx="182880" cy="182880"/>
          </a:xfrm>
          <a:prstGeom prst="ellipse">
            <a:avLst/>
          </a:prstGeom>
          <a:solidFill>
            <a:schemeClr val="accent6">
              <a:lumMod val="50000"/>
            </a:schemeClr>
          </a:solidFill>
          <a:ln w="9000" cap="rnd">
            <a:solidFill>
              <a:schemeClr val="accent6">
                <a:lumMod val="50000"/>
              </a:scheme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95" name="pt121">
            <a:extLst>
              <a:ext uri="{FF2B5EF4-FFF2-40B4-BE49-F238E27FC236}">
                <a16:creationId xmlns:a16="http://schemas.microsoft.com/office/drawing/2014/main" id="{FBD15F60-3E17-BE20-8629-4D7D1829D44D}"/>
              </a:ext>
            </a:extLst>
          </p:cNvPr>
          <p:cNvSpPr/>
          <p:nvPr/>
        </p:nvSpPr>
        <p:spPr>
          <a:xfrm>
            <a:off x="8053102" y="2264647"/>
            <a:ext cx="182880" cy="182880"/>
          </a:xfrm>
          <a:prstGeom prst="ellipse">
            <a:avLst/>
          </a:prstGeom>
          <a:solidFill>
            <a:schemeClr val="bg2">
              <a:lumMod val="75000"/>
            </a:schemeClr>
          </a:solidFill>
          <a:ln w="9000" cap="rnd">
            <a:solidFill>
              <a:schemeClr val="bg2">
                <a:lumMod val="75000"/>
              </a:scheme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96" name="tx122">
            <a:extLst>
              <a:ext uri="{FF2B5EF4-FFF2-40B4-BE49-F238E27FC236}">
                <a16:creationId xmlns:a16="http://schemas.microsoft.com/office/drawing/2014/main" id="{215DE8DE-8CA4-F7D7-3BC4-00506734EA78}"/>
              </a:ext>
            </a:extLst>
          </p:cNvPr>
          <p:cNvSpPr/>
          <p:nvPr/>
        </p:nvSpPr>
        <p:spPr>
          <a:xfrm>
            <a:off x="4044209" y="2327887"/>
            <a:ext cx="596734" cy="89763"/>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All the time</a:t>
            </a:r>
          </a:p>
        </p:txBody>
      </p:sp>
      <p:sp>
        <p:nvSpPr>
          <p:cNvPr id="97" name="tx124">
            <a:extLst>
              <a:ext uri="{FF2B5EF4-FFF2-40B4-BE49-F238E27FC236}">
                <a16:creationId xmlns:a16="http://schemas.microsoft.com/office/drawing/2014/main" id="{7241673A-E6AF-E72A-A6F2-68784A57DE85}"/>
              </a:ext>
            </a:extLst>
          </p:cNvPr>
          <p:cNvSpPr/>
          <p:nvPr/>
        </p:nvSpPr>
        <p:spPr>
          <a:xfrm>
            <a:off x="4999578" y="2270375"/>
            <a:ext cx="596855" cy="90125"/>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Most of the</a:t>
            </a:r>
          </a:p>
        </p:txBody>
      </p:sp>
      <p:sp>
        <p:nvSpPr>
          <p:cNvPr id="98" name="tx125">
            <a:extLst>
              <a:ext uri="{FF2B5EF4-FFF2-40B4-BE49-F238E27FC236}">
                <a16:creationId xmlns:a16="http://schemas.microsoft.com/office/drawing/2014/main" id="{8E741B51-8E01-3177-52D2-AEE5E0A96E2F}"/>
              </a:ext>
            </a:extLst>
          </p:cNvPr>
          <p:cNvSpPr/>
          <p:nvPr/>
        </p:nvSpPr>
        <p:spPr>
          <a:xfrm>
            <a:off x="4999578" y="2403693"/>
            <a:ext cx="395611" cy="87109"/>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time     </a:t>
            </a:r>
          </a:p>
        </p:txBody>
      </p:sp>
      <p:sp>
        <p:nvSpPr>
          <p:cNvPr id="99" name="tx126">
            <a:extLst>
              <a:ext uri="{FF2B5EF4-FFF2-40B4-BE49-F238E27FC236}">
                <a16:creationId xmlns:a16="http://schemas.microsoft.com/office/drawing/2014/main" id="{6EF6E766-4808-0101-1964-D2BB5EEDBC9C}"/>
              </a:ext>
            </a:extLst>
          </p:cNvPr>
          <p:cNvSpPr/>
          <p:nvPr/>
        </p:nvSpPr>
        <p:spPr>
          <a:xfrm>
            <a:off x="5955068" y="2325353"/>
            <a:ext cx="603370" cy="9229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Sometimes</a:t>
            </a:r>
          </a:p>
        </p:txBody>
      </p:sp>
      <p:sp>
        <p:nvSpPr>
          <p:cNvPr id="100" name="tx128">
            <a:extLst>
              <a:ext uri="{FF2B5EF4-FFF2-40B4-BE49-F238E27FC236}">
                <a16:creationId xmlns:a16="http://schemas.microsoft.com/office/drawing/2014/main" id="{C773194D-B3FC-1393-9E83-308808738914}"/>
              </a:ext>
            </a:extLst>
          </p:cNvPr>
          <p:cNvSpPr/>
          <p:nvPr/>
        </p:nvSpPr>
        <p:spPr>
          <a:xfrm>
            <a:off x="6917072" y="2303395"/>
            <a:ext cx="348557" cy="114255"/>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Rarely</a:t>
            </a:r>
          </a:p>
        </p:txBody>
      </p:sp>
      <p:sp>
        <p:nvSpPr>
          <p:cNvPr id="101" name="tx130">
            <a:extLst>
              <a:ext uri="{FF2B5EF4-FFF2-40B4-BE49-F238E27FC236}">
                <a16:creationId xmlns:a16="http://schemas.microsoft.com/office/drawing/2014/main" id="{2106C462-3E18-FA14-38D0-50B8F2F724D9}"/>
              </a:ext>
            </a:extLst>
          </p:cNvPr>
          <p:cNvSpPr/>
          <p:nvPr/>
        </p:nvSpPr>
        <p:spPr>
          <a:xfrm>
            <a:off x="7624264" y="2327887"/>
            <a:ext cx="321773" cy="89763"/>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Never</a:t>
            </a:r>
          </a:p>
        </p:txBody>
      </p:sp>
      <p:sp>
        <p:nvSpPr>
          <p:cNvPr id="102" name="tx132">
            <a:extLst>
              <a:ext uri="{FF2B5EF4-FFF2-40B4-BE49-F238E27FC236}">
                <a16:creationId xmlns:a16="http://schemas.microsoft.com/office/drawing/2014/main" id="{CCCFB5D0-7D7E-AB3F-C3DD-22B749DAFEB7}"/>
              </a:ext>
            </a:extLst>
          </p:cNvPr>
          <p:cNvSpPr/>
          <p:nvPr/>
        </p:nvSpPr>
        <p:spPr>
          <a:xfrm>
            <a:off x="8304672" y="2327887"/>
            <a:ext cx="455936" cy="89763"/>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Not sure</a:t>
            </a:r>
          </a:p>
        </p:txBody>
      </p:sp>
      <p:sp>
        <p:nvSpPr>
          <p:cNvPr id="165" name="tx56">
            <a:extLst>
              <a:ext uri="{FF2B5EF4-FFF2-40B4-BE49-F238E27FC236}">
                <a16:creationId xmlns:a16="http://schemas.microsoft.com/office/drawing/2014/main" id="{947BA808-2329-D215-2093-FEB7AAE3DF4E}"/>
              </a:ext>
            </a:extLst>
          </p:cNvPr>
          <p:cNvSpPr/>
          <p:nvPr/>
        </p:nvSpPr>
        <p:spPr>
          <a:xfrm>
            <a:off x="-31631" y="3009453"/>
            <a:ext cx="2092959" cy="136425"/>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Billboards, posters, wall murals</a:t>
            </a:r>
          </a:p>
        </p:txBody>
      </p:sp>
      <p:sp>
        <p:nvSpPr>
          <p:cNvPr id="166" name="tx57">
            <a:extLst>
              <a:ext uri="{FF2B5EF4-FFF2-40B4-BE49-F238E27FC236}">
                <a16:creationId xmlns:a16="http://schemas.microsoft.com/office/drawing/2014/main" id="{B4D0414F-64DE-C2EE-5C5C-CBAE951FE1EE}"/>
              </a:ext>
            </a:extLst>
          </p:cNvPr>
          <p:cNvSpPr/>
          <p:nvPr/>
        </p:nvSpPr>
        <p:spPr>
          <a:xfrm>
            <a:off x="-329524" y="4083449"/>
            <a:ext cx="2895000" cy="139019"/>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Signs in places </a:t>
            </a:r>
            <a:r>
              <a:rPr kumimoji="0" lang="en-US" sz="950" b="0" i="0" u="none" strike="noStrike" kern="1200" cap="none" spc="0" normalizeH="0" baseline="0" noProof="0" dirty="0">
                <a:ln>
                  <a:noFill/>
                </a:ln>
                <a:solidFill>
                  <a:srgbClr val="2B2B2B">
                    <a:alpha val="100000"/>
                  </a:srgbClr>
                </a:solidFill>
                <a:effectLst/>
                <a:uLnTx/>
                <a:uFillTx/>
                <a:latin typeface="Arial"/>
                <a:ea typeface="+mn-ea"/>
                <a:cs typeface="Arial"/>
              </a:rPr>
              <a:t>of business</a:t>
            </a:r>
            <a:endParaRPr kumimoji="0" sz="950" b="0" i="0" u="none" strike="noStrike" kern="1200" cap="none" spc="0" normalizeH="0" baseline="0" noProof="0" dirty="0">
              <a:ln>
                <a:noFill/>
              </a:ln>
              <a:solidFill>
                <a:srgbClr val="2B2B2B">
                  <a:alpha val="100000"/>
                </a:srgbClr>
              </a:solidFill>
              <a:effectLst/>
              <a:uLnTx/>
              <a:uFillTx/>
              <a:latin typeface="Arial"/>
              <a:ea typeface="+mn-ea"/>
              <a:cs typeface="Arial"/>
            </a:endParaRPr>
          </a:p>
        </p:txBody>
      </p:sp>
      <p:sp>
        <p:nvSpPr>
          <p:cNvPr id="168" name="tx54">
            <a:extLst>
              <a:ext uri="{FF2B5EF4-FFF2-40B4-BE49-F238E27FC236}">
                <a16:creationId xmlns:a16="http://schemas.microsoft.com/office/drawing/2014/main" id="{7F7A7E98-60E9-A069-DA76-4794FCD75350}"/>
              </a:ext>
            </a:extLst>
          </p:cNvPr>
          <p:cNvSpPr/>
          <p:nvPr/>
        </p:nvSpPr>
        <p:spPr>
          <a:xfrm>
            <a:off x="-48869" y="6250080"/>
            <a:ext cx="3156828" cy="138154"/>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Street level</a:t>
            </a:r>
          </a:p>
        </p:txBody>
      </p:sp>
      <p:sp>
        <p:nvSpPr>
          <p:cNvPr id="170" name="TextBox 169">
            <a:extLst>
              <a:ext uri="{FF2B5EF4-FFF2-40B4-BE49-F238E27FC236}">
                <a16:creationId xmlns:a16="http://schemas.microsoft.com/office/drawing/2014/main" id="{2A276C0B-F5AD-73E5-F894-6C1F345C2569}"/>
              </a:ext>
            </a:extLst>
          </p:cNvPr>
          <p:cNvSpPr txBox="1"/>
          <p:nvPr/>
        </p:nvSpPr>
        <p:spPr>
          <a:xfrm>
            <a:off x="10958544" y="2147074"/>
            <a:ext cx="769177" cy="578578"/>
          </a:xfrm>
          <a:prstGeom prst="rect">
            <a:avLst/>
          </a:prstGeom>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2B2B2B"/>
                </a:solidFill>
                <a:effectLst/>
                <a:uLnTx/>
                <a:uFillTx/>
                <a:latin typeface="Arial" panose="020B0604020202020204"/>
                <a:ea typeface="+mn-ea"/>
                <a:cs typeface="+mn-cs"/>
              </a:rPr>
              <a:t>Total Often</a:t>
            </a:r>
          </a:p>
        </p:txBody>
      </p:sp>
      <p:sp>
        <p:nvSpPr>
          <p:cNvPr id="171" name="TextBox 170">
            <a:extLst>
              <a:ext uri="{FF2B5EF4-FFF2-40B4-BE49-F238E27FC236}">
                <a16:creationId xmlns:a16="http://schemas.microsoft.com/office/drawing/2014/main" id="{A94AB0E6-15B3-2699-2847-78EB8C3F8089}"/>
              </a:ext>
            </a:extLst>
          </p:cNvPr>
          <p:cNvSpPr txBox="1"/>
          <p:nvPr/>
        </p:nvSpPr>
        <p:spPr>
          <a:xfrm>
            <a:off x="5892867" y="6721652"/>
            <a:ext cx="5163665" cy="136348"/>
          </a:xfrm>
          <a:prstGeom prst="rect">
            <a:avLst/>
          </a:prstGeom>
        </p:spPr>
        <p:txBody>
          <a:bodyPr vert="horz" wrap="square" lIns="0" tIns="0" rIns="0" bIns="0" rtlCol="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dirty="0">
                <a:ln>
                  <a:noFill/>
                </a:ln>
                <a:solidFill>
                  <a:srgbClr val="2B2B2B"/>
                </a:solidFill>
                <a:effectLst/>
                <a:uLnTx/>
                <a:uFillTx/>
                <a:latin typeface="Arial" panose="020B0604020202020204"/>
                <a:ea typeface="+mn-ea"/>
                <a:cs typeface="+mn-cs"/>
              </a:rPr>
              <a:t>Total Often = All the time + Most of the time + Sometimes</a:t>
            </a:r>
          </a:p>
        </p:txBody>
      </p:sp>
      <p:sp>
        <p:nvSpPr>
          <p:cNvPr id="174" name="main_title">
            <a:extLst>
              <a:ext uri="{FF2B5EF4-FFF2-40B4-BE49-F238E27FC236}">
                <a16:creationId xmlns:a16="http://schemas.microsoft.com/office/drawing/2014/main" id="{881848B4-F326-BC84-DFFC-4016D1670144}"/>
              </a:ext>
            </a:extLst>
          </p:cNvPr>
          <p:cNvSpPr txBox="1">
            <a:spLocks/>
          </p:cNvSpPr>
          <p:nvPr/>
        </p:nvSpPr>
        <p:spPr>
          <a:xfrm>
            <a:off x="1066800" y="1034388"/>
            <a:ext cx="10594246" cy="2257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200" b="0" i="0" kern="1200" spc="0" baseline="0">
                <a:solidFill>
                  <a:schemeClr val="tx1"/>
                </a:solidFill>
                <a:latin typeface="Georgia" panose="02040502050405020303" pitchFamily="18" charset="0"/>
                <a:ea typeface="EB Garamond" pitchFamily="2"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Three-fourths of adults notice </a:t>
            </a:r>
            <a:r>
              <a:rPr kumimoji="0" lang="en-US" sz="2000" b="0" i="1"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signs in places of business </a:t>
            </a:r>
            <a:r>
              <a:rPr kumimoji="0" lang="en-US" sz="2000" b="0" i="0"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(74%) and seven-in-ten notice </a:t>
            </a:r>
            <a:r>
              <a:rPr kumimoji="0" lang="en-US" sz="2000" b="0" i="1"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billboards</a:t>
            </a:r>
            <a:r>
              <a:rPr kumimoji="0" lang="en-US" sz="2000" b="0" i="0"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 (71%) </a:t>
            </a:r>
            <a:r>
              <a:rPr kumimoji="0" lang="en-US" sz="2000" b="0" i="0" u="sng"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very close to or right outside a store</a:t>
            </a:r>
            <a:r>
              <a:rPr kumimoji="0" lang="en-US" sz="2000" b="0" i="0"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 to shop in-person.</a:t>
            </a:r>
          </a:p>
        </p:txBody>
      </p:sp>
      <p:sp>
        <p:nvSpPr>
          <p:cNvPr id="175" name="sub_title">
            <a:extLst>
              <a:ext uri="{FF2B5EF4-FFF2-40B4-BE49-F238E27FC236}">
                <a16:creationId xmlns:a16="http://schemas.microsoft.com/office/drawing/2014/main" id="{75A82DEF-725B-EA08-895B-3B15B0C6F5FE}"/>
              </a:ext>
            </a:extLst>
          </p:cNvPr>
          <p:cNvSpPr txBox="1">
            <a:spLocks/>
          </p:cNvSpPr>
          <p:nvPr/>
        </p:nvSpPr>
        <p:spPr>
          <a:xfrm>
            <a:off x="1073744" y="1674070"/>
            <a:ext cx="10594246" cy="50030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a:buNone/>
              <a:tabLst/>
              <a:defRPr/>
            </a:pPr>
            <a:r>
              <a:rPr kumimoji="0" lang="en-US" sz="1200" b="0" i="0" u="none" strike="noStrike" kern="1200" cap="none" spc="0" normalizeH="0" baseline="0" noProof="0" dirty="0">
                <a:ln>
                  <a:noFill/>
                </a:ln>
                <a:solidFill>
                  <a:srgbClr val="2B2B2B"/>
                </a:solidFill>
                <a:effectLst/>
                <a:uLnTx/>
                <a:uFillTx/>
                <a:latin typeface="Arial" panose="020B0604020202020204" pitchFamily="34" charset="0"/>
                <a:cs typeface="Arial" panose="020B0604020202020204" pitchFamily="34" charset="0"/>
              </a:rPr>
              <a:t>How often, if at all, do you notice OOH ad messages in each of the following types of formats or environments when you are </a:t>
            </a:r>
            <a:r>
              <a:rPr kumimoji="0" lang="en-US" sz="1200" b="1" i="0" u="sng" strike="noStrike" kern="1200" cap="none" spc="0" normalizeH="0" baseline="0" noProof="0" dirty="0">
                <a:ln>
                  <a:noFill/>
                </a:ln>
                <a:solidFill>
                  <a:srgbClr val="2B2B2B"/>
                </a:solidFill>
                <a:effectLst/>
                <a:uLnTx/>
                <a:uFillTx/>
                <a:latin typeface="Arial" panose="020B0604020202020204" pitchFamily="34" charset="0"/>
                <a:cs typeface="Arial" panose="020B0604020202020204" pitchFamily="34" charset="0"/>
              </a:rPr>
              <a:t>in very close proximity or right outside a store</a:t>
            </a:r>
            <a:r>
              <a:rPr kumimoji="0" lang="en-US" sz="1200" b="0" i="0" u="none" strike="noStrike" kern="1200" cap="none" spc="0" normalizeH="0" baseline="0" noProof="0" dirty="0">
                <a:ln>
                  <a:noFill/>
                </a:ln>
                <a:solidFill>
                  <a:srgbClr val="2B2B2B"/>
                </a:solidFill>
                <a:effectLst/>
                <a:uLnTx/>
                <a:uFillTx/>
                <a:latin typeface="Arial" panose="020B0604020202020204" pitchFamily="34" charset="0"/>
                <a:cs typeface="Arial" panose="020B0604020202020204" pitchFamily="34" charset="0"/>
              </a:rPr>
              <a:t> to shop in-person? </a:t>
            </a:r>
            <a:r>
              <a:rPr kumimoji="0" lang="en-US" sz="1200" b="1" i="1" u="none" strike="noStrike" kern="1200" cap="none" spc="0" normalizeH="0" baseline="0" noProof="0" dirty="0">
                <a:ln>
                  <a:noFill/>
                </a:ln>
                <a:solidFill>
                  <a:srgbClr val="0DD6CC"/>
                </a:solidFill>
                <a:effectLst/>
                <a:uLnTx/>
                <a:uFillTx/>
                <a:latin typeface="Arial" panose="020B0604020202020204" pitchFamily="34" charset="0"/>
                <a:cs typeface="Arial" panose="020B0604020202020204" pitchFamily="34" charset="0"/>
              </a:rPr>
              <a:t>N = 1,651 Adults who Shop In-Person At Least Sometimes or More Often</a:t>
            </a:r>
            <a:endParaRPr kumimoji="0" lang="en-US" sz="1200" b="0" i="0" u="none" strike="noStrike" kern="1200" cap="none" spc="0" normalizeH="0" baseline="0" noProof="0" dirty="0">
              <a:ln>
                <a:noFill/>
              </a:ln>
              <a:solidFill>
                <a:srgbClr val="2B2B2B"/>
              </a:solidFill>
              <a:effectLst/>
              <a:uLnTx/>
              <a:uFillTx/>
              <a:latin typeface="Arial" panose="020B0604020202020204" pitchFamily="34" charset="0"/>
              <a:cs typeface="Arial" panose="020B0604020202020204" pitchFamily="34" charset="0"/>
            </a:endParaRPr>
          </a:p>
        </p:txBody>
      </p:sp>
      <p:grpSp>
        <p:nvGrpSpPr>
          <p:cNvPr id="178" name="Group 177">
            <a:extLst>
              <a:ext uri="{FF2B5EF4-FFF2-40B4-BE49-F238E27FC236}">
                <a16:creationId xmlns:a16="http://schemas.microsoft.com/office/drawing/2014/main" id="{36E966DA-65E9-BC9E-FDFD-9BF2FEA03C20}"/>
              </a:ext>
            </a:extLst>
          </p:cNvPr>
          <p:cNvGrpSpPr/>
          <p:nvPr/>
        </p:nvGrpSpPr>
        <p:grpSpPr>
          <a:xfrm>
            <a:off x="2093144" y="2264647"/>
            <a:ext cx="8976596" cy="4412305"/>
            <a:chOff x="3782388" y="2461569"/>
            <a:chExt cx="7138787" cy="3695267"/>
          </a:xfrm>
        </p:grpSpPr>
        <p:sp>
          <p:nvSpPr>
            <p:cNvPr id="179" name="rc4">
              <a:extLst>
                <a:ext uri="{FF2B5EF4-FFF2-40B4-BE49-F238E27FC236}">
                  <a16:creationId xmlns:a16="http://schemas.microsoft.com/office/drawing/2014/main" id="{3ED444F1-1F62-EE03-FBFD-3F401C99DD2C}"/>
                </a:ext>
              </a:extLst>
            </p:cNvPr>
            <p:cNvSpPr/>
            <p:nvPr/>
          </p:nvSpPr>
          <p:spPr>
            <a:xfrm>
              <a:off x="3782388" y="2847841"/>
              <a:ext cx="955505" cy="589273"/>
            </a:xfrm>
            <a:prstGeom prst="rect">
              <a:avLst/>
            </a:prstGeom>
            <a:solidFill>
              <a:schemeClr val="accent1">
                <a:lumMod val="50000"/>
              </a:schemeClr>
            </a:solidFill>
            <a:ln>
              <a:solidFill>
                <a:schemeClr val="accent1">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80" name="rc5">
              <a:extLst>
                <a:ext uri="{FF2B5EF4-FFF2-40B4-BE49-F238E27FC236}">
                  <a16:creationId xmlns:a16="http://schemas.microsoft.com/office/drawing/2014/main" id="{408B4431-0736-7B1A-55B8-F4C9B4600B4B}"/>
                </a:ext>
              </a:extLst>
            </p:cNvPr>
            <p:cNvSpPr/>
            <p:nvPr/>
          </p:nvSpPr>
          <p:spPr>
            <a:xfrm>
              <a:off x="4737893" y="2847841"/>
              <a:ext cx="1697345" cy="589273"/>
            </a:xfrm>
            <a:prstGeom prst="rect">
              <a:avLst/>
            </a:prstGeom>
            <a:solidFill>
              <a:schemeClr val="accent1"/>
            </a:solidFill>
            <a:ln>
              <a:solidFill>
                <a:schemeClr val="accent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81" name="rc6">
              <a:extLst>
                <a:ext uri="{FF2B5EF4-FFF2-40B4-BE49-F238E27FC236}">
                  <a16:creationId xmlns:a16="http://schemas.microsoft.com/office/drawing/2014/main" id="{D7D0392B-328C-8E2E-FEC0-1C6409C4CF9F}"/>
                </a:ext>
              </a:extLst>
            </p:cNvPr>
            <p:cNvSpPr/>
            <p:nvPr/>
          </p:nvSpPr>
          <p:spPr>
            <a:xfrm>
              <a:off x="6435238" y="2847841"/>
              <a:ext cx="2416309" cy="589273"/>
            </a:xfrm>
            <a:prstGeom prst="rect">
              <a:avLst/>
            </a:prstGeom>
            <a:solidFill>
              <a:schemeClr val="accent3"/>
            </a:solidFill>
            <a:ln>
              <a:solidFill>
                <a:schemeClr val="accent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82" name="rc7">
              <a:extLst>
                <a:ext uri="{FF2B5EF4-FFF2-40B4-BE49-F238E27FC236}">
                  <a16:creationId xmlns:a16="http://schemas.microsoft.com/office/drawing/2014/main" id="{CD8F2B7D-C432-EFC2-26F5-510DEFA8B6E8}"/>
                </a:ext>
              </a:extLst>
            </p:cNvPr>
            <p:cNvSpPr/>
            <p:nvPr/>
          </p:nvSpPr>
          <p:spPr>
            <a:xfrm>
              <a:off x="8851548" y="2847841"/>
              <a:ext cx="1000391" cy="589273"/>
            </a:xfrm>
            <a:prstGeom prst="rect">
              <a:avLst/>
            </a:prstGeom>
            <a:solidFill>
              <a:schemeClr val="accent6"/>
            </a:solidFill>
            <a:ln>
              <a:solidFill>
                <a:schemeClr val="accent6"/>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83" name="rc8">
              <a:extLst>
                <a:ext uri="{FF2B5EF4-FFF2-40B4-BE49-F238E27FC236}">
                  <a16:creationId xmlns:a16="http://schemas.microsoft.com/office/drawing/2014/main" id="{7C29B371-20A9-030D-3052-2E659ABA111B}"/>
                </a:ext>
              </a:extLst>
            </p:cNvPr>
            <p:cNvSpPr/>
            <p:nvPr/>
          </p:nvSpPr>
          <p:spPr>
            <a:xfrm>
              <a:off x="9851940" y="2847841"/>
              <a:ext cx="600347" cy="589273"/>
            </a:xfrm>
            <a:prstGeom prst="rect">
              <a:avLst/>
            </a:prstGeom>
            <a:solidFill>
              <a:schemeClr val="accent6">
                <a:lumMod val="5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84" name="rc9">
              <a:extLst>
                <a:ext uri="{FF2B5EF4-FFF2-40B4-BE49-F238E27FC236}">
                  <a16:creationId xmlns:a16="http://schemas.microsoft.com/office/drawing/2014/main" id="{7CAF1374-4E07-B5B9-96AC-A15157ADF393}"/>
                </a:ext>
              </a:extLst>
            </p:cNvPr>
            <p:cNvSpPr/>
            <p:nvPr/>
          </p:nvSpPr>
          <p:spPr>
            <a:xfrm>
              <a:off x="10452287" y="2847841"/>
              <a:ext cx="468887" cy="589273"/>
            </a:xfrm>
            <a:prstGeom prst="rect">
              <a:avLst/>
            </a:prstGeom>
            <a:solidFill>
              <a:schemeClr val="bg2">
                <a:lumMod val="75000"/>
              </a:schemeClr>
            </a:solidFill>
            <a:ln>
              <a:solidFill>
                <a:schemeClr val="bg2">
                  <a:lumMod val="7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85" name="rc10">
              <a:extLst>
                <a:ext uri="{FF2B5EF4-FFF2-40B4-BE49-F238E27FC236}">
                  <a16:creationId xmlns:a16="http://schemas.microsoft.com/office/drawing/2014/main" id="{70C39018-2B9B-E824-94A4-2699FAF51D78}"/>
                </a:ext>
              </a:extLst>
            </p:cNvPr>
            <p:cNvSpPr/>
            <p:nvPr/>
          </p:nvSpPr>
          <p:spPr>
            <a:xfrm>
              <a:off x="3782388" y="5567563"/>
              <a:ext cx="791483" cy="589273"/>
            </a:xfrm>
            <a:prstGeom prst="rect">
              <a:avLst/>
            </a:prstGeom>
            <a:solidFill>
              <a:schemeClr val="accent1">
                <a:lumMod val="50000"/>
              </a:schemeClr>
            </a:solidFill>
            <a:ln>
              <a:solidFill>
                <a:schemeClr val="accent1">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86" name="rc11">
              <a:extLst>
                <a:ext uri="{FF2B5EF4-FFF2-40B4-BE49-F238E27FC236}">
                  <a16:creationId xmlns:a16="http://schemas.microsoft.com/office/drawing/2014/main" id="{CF33C4CD-934B-A129-C70E-5EA26192010C}"/>
                </a:ext>
              </a:extLst>
            </p:cNvPr>
            <p:cNvSpPr/>
            <p:nvPr/>
          </p:nvSpPr>
          <p:spPr>
            <a:xfrm>
              <a:off x="4573871" y="5567563"/>
              <a:ext cx="1306987" cy="589273"/>
            </a:xfrm>
            <a:prstGeom prst="rect">
              <a:avLst/>
            </a:prstGeom>
            <a:solidFill>
              <a:schemeClr val="accent1"/>
            </a:solidFill>
            <a:ln>
              <a:solidFill>
                <a:schemeClr val="accent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87" name="rc12">
              <a:extLst>
                <a:ext uri="{FF2B5EF4-FFF2-40B4-BE49-F238E27FC236}">
                  <a16:creationId xmlns:a16="http://schemas.microsoft.com/office/drawing/2014/main" id="{60569666-3454-0042-0DE0-904593553DD7}"/>
                </a:ext>
              </a:extLst>
            </p:cNvPr>
            <p:cNvSpPr/>
            <p:nvPr/>
          </p:nvSpPr>
          <p:spPr>
            <a:xfrm>
              <a:off x="5880859" y="5567563"/>
              <a:ext cx="2420849" cy="589273"/>
            </a:xfrm>
            <a:prstGeom prst="rect">
              <a:avLst/>
            </a:prstGeom>
            <a:solidFill>
              <a:schemeClr val="accent3"/>
            </a:solidFill>
            <a:ln>
              <a:solidFill>
                <a:schemeClr val="accent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88" name="rc13">
              <a:extLst>
                <a:ext uri="{FF2B5EF4-FFF2-40B4-BE49-F238E27FC236}">
                  <a16:creationId xmlns:a16="http://schemas.microsoft.com/office/drawing/2014/main" id="{C1C5907F-2428-F977-290C-1DD9452E621A}"/>
                </a:ext>
              </a:extLst>
            </p:cNvPr>
            <p:cNvSpPr/>
            <p:nvPr/>
          </p:nvSpPr>
          <p:spPr>
            <a:xfrm>
              <a:off x="8301708" y="5567563"/>
              <a:ext cx="1236760" cy="589273"/>
            </a:xfrm>
            <a:prstGeom prst="rect">
              <a:avLst/>
            </a:prstGeom>
            <a:solidFill>
              <a:schemeClr val="accent6"/>
            </a:solidFill>
            <a:ln>
              <a:solidFill>
                <a:schemeClr val="accent6"/>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89" name="rc14">
              <a:extLst>
                <a:ext uri="{FF2B5EF4-FFF2-40B4-BE49-F238E27FC236}">
                  <a16:creationId xmlns:a16="http://schemas.microsoft.com/office/drawing/2014/main" id="{A7D915E5-6917-3C9F-8645-97342F4B6407}"/>
                </a:ext>
              </a:extLst>
            </p:cNvPr>
            <p:cNvSpPr/>
            <p:nvPr/>
          </p:nvSpPr>
          <p:spPr>
            <a:xfrm>
              <a:off x="9538469" y="5567563"/>
              <a:ext cx="881472" cy="589273"/>
            </a:xfrm>
            <a:prstGeom prst="rect">
              <a:avLst/>
            </a:prstGeom>
            <a:solidFill>
              <a:schemeClr val="accent6">
                <a:lumMod val="5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90" name="rc15">
              <a:extLst>
                <a:ext uri="{FF2B5EF4-FFF2-40B4-BE49-F238E27FC236}">
                  <a16:creationId xmlns:a16="http://schemas.microsoft.com/office/drawing/2014/main" id="{30541887-BD99-4BD0-09B5-A900A47E56C7}"/>
                </a:ext>
              </a:extLst>
            </p:cNvPr>
            <p:cNvSpPr/>
            <p:nvPr/>
          </p:nvSpPr>
          <p:spPr>
            <a:xfrm>
              <a:off x="10419941" y="5567563"/>
              <a:ext cx="501233" cy="589273"/>
            </a:xfrm>
            <a:prstGeom prst="rect">
              <a:avLst/>
            </a:prstGeom>
            <a:solidFill>
              <a:schemeClr val="bg2">
                <a:lumMod val="75000"/>
              </a:schemeClr>
            </a:solidFill>
            <a:ln>
              <a:solidFill>
                <a:schemeClr val="bg2">
                  <a:lumMod val="7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91" name="rc16">
              <a:extLst>
                <a:ext uri="{FF2B5EF4-FFF2-40B4-BE49-F238E27FC236}">
                  <a16:creationId xmlns:a16="http://schemas.microsoft.com/office/drawing/2014/main" id="{2FFA1FF9-F9E6-0445-4749-586385BFBD3C}"/>
                </a:ext>
              </a:extLst>
            </p:cNvPr>
            <p:cNvSpPr/>
            <p:nvPr/>
          </p:nvSpPr>
          <p:spPr>
            <a:xfrm>
              <a:off x="3782388" y="4660989"/>
              <a:ext cx="806402" cy="589273"/>
            </a:xfrm>
            <a:prstGeom prst="rect">
              <a:avLst/>
            </a:prstGeom>
            <a:solidFill>
              <a:schemeClr val="accent1">
                <a:lumMod val="50000"/>
              </a:schemeClr>
            </a:solidFill>
            <a:ln>
              <a:solidFill>
                <a:schemeClr val="accent1">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92" name="rc17">
              <a:extLst>
                <a:ext uri="{FF2B5EF4-FFF2-40B4-BE49-F238E27FC236}">
                  <a16:creationId xmlns:a16="http://schemas.microsoft.com/office/drawing/2014/main" id="{A61627AE-04C2-8712-621B-771D6A432AF3}"/>
                </a:ext>
              </a:extLst>
            </p:cNvPr>
            <p:cNvSpPr/>
            <p:nvPr/>
          </p:nvSpPr>
          <p:spPr>
            <a:xfrm>
              <a:off x="4588790" y="4660989"/>
              <a:ext cx="1358446" cy="589273"/>
            </a:xfrm>
            <a:prstGeom prst="rect">
              <a:avLst/>
            </a:prstGeom>
            <a:solidFill>
              <a:schemeClr val="accent1"/>
            </a:solidFill>
            <a:ln>
              <a:solidFill>
                <a:schemeClr val="accent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93" name="rc18">
              <a:extLst>
                <a:ext uri="{FF2B5EF4-FFF2-40B4-BE49-F238E27FC236}">
                  <a16:creationId xmlns:a16="http://schemas.microsoft.com/office/drawing/2014/main" id="{A879FFED-E0CA-8035-F5CA-E60DC885D9F3}"/>
                </a:ext>
              </a:extLst>
            </p:cNvPr>
            <p:cNvSpPr/>
            <p:nvPr/>
          </p:nvSpPr>
          <p:spPr>
            <a:xfrm>
              <a:off x="5947237" y="4660989"/>
              <a:ext cx="2199227" cy="589273"/>
            </a:xfrm>
            <a:prstGeom prst="rect">
              <a:avLst/>
            </a:prstGeom>
            <a:solidFill>
              <a:schemeClr val="accent3"/>
            </a:solidFill>
            <a:ln>
              <a:solidFill>
                <a:schemeClr val="accent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94" name="rc19">
              <a:extLst>
                <a:ext uri="{FF2B5EF4-FFF2-40B4-BE49-F238E27FC236}">
                  <a16:creationId xmlns:a16="http://schemas.microsoft.com/office/drawing/2014/main" id="{4D3C6BBB-DD80-DF69-A88E-19077BBCB98F}"/>
                </a:ext>
              </a:extLst>
            </p:cNvPr>
            <p:cNvSpPr/>
            <p:nvPr/>
          </p:nvSpPr>
          <p:spPr>
            <a:xfrm>
              <a:off x="8146465" y="4660989"/>
              <a:ext cx="1190273" cy="589273"/>
            </a:xfrm>
            <a:prstGeom prst="rect">
              <a:avLst/>
            </a:prstGeom>
            <a:solidFill>
              <a:schemeClr val="accent6"/>
            </a:solidFill>
            <a:ln>
              <a:solidFill>
                <a:schemeClr val="accent6"/>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95" name="rc20">
              <a:extLst>
                <a:ext uri="{FF2B5EF4-FFF2-40B4-BE49-F238E27FC236}">
                  <a16:creationId xmlns:a16="http://schemas.microsoft.com/office/drawing/2014/main" id="{07BAB7B8-AD15-17FD-3263-B6DBF0853B5C}"/>
                </a:ext>
              </a:extLst>
            </p:cNvPr>
            <p:cNvSpPr/>
            <p:nvPr/>
          </p:nvSpPr>
          <p:spPr>
            <a:xfrm>
              <a:off x="9336738" y="4660989"/>
              <a:ext cx="1033170" cy="589273"/>
            </a:xfrm>
            <a:prstGeom prst="rect">
              <a:avLst/>
            </a:prstGeom>
            <a:solidFill>
              <a:schemeClr val="accent6">
                <a:lumMod val="5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96" name="rc21">
              <a:extLst>
                <a:ext uri="{FF2B5EF4-FFF2-40B4-BE49-F238E27FC236}">
                  <a16:creationId xmlns:a16="http://schemas.microsoft.com/office/drawing/2014/main" id="{F01B800C-C4F7-77E2-44A2-96E1B27EE207}"/>
                </a:ext>
              </a:extLst>
            </p:cNvPr>
            <p:cNvSpPr/>
            <p:nvPr/>
          </p:nvSpPr>
          <p:spPr>
            <a:xfrm>
              <a:off x="10369909" y="4660989"/>
              <a:ext cx="551266" cy="589273"/>
            </a:xfrm>
            <a:prstGeom prst="rect">
              <a:avLst/>
            </a:prstGeom>
            <a:solidFill>
              <a:schemeClr val="bg2">
                <a:lumMod val="75000"/>
              </a:schemeClr>
            </a:solidFill>
            <a:ln>
              <a:solidFill>
                <a:schemeClr val="bg2">
                  <a:lumMod val="7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97" name="rc22">
              <a:extLst>
                <a:ext uri="{FF2B5EF4-FFF2-40B4-BE49-F238E27FC236}">
                  <a16:creationId xmlns:a16="http://schemas.microsoft.com/office/drawing/2014/main" id="{F8AAA636-4BAF-7FAB-BE6A-B916A6CCD83E}"/>
                </a:ext>
              </a:extLst>
            </p:cNvPr>
            <p:cNvSpPr/>
            <p:nvPr/>
          </p:nvSpPr>
          <p:spPr>
            <a:xfrm>
              <a:off x="3782388" y="3754415"/>
              <a:ext cx="842332" cy="589273"/>
            </a:xfrm>
            <a:prstGeom prst="rect">
              <a:avLst/>
            </a:prstGeom>
            <a:solidFill>
              <a:schemeClr val="accent1">
                <a:lumMod val="50000"/>
              </a:schemeClr>
            </a:solidFill>
            <a:ln>
              <a:solidFill>
                <a:schemeClr val="accent1">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98" name="rc23">
              <a:extLst>
                <a:ext uri="{FF2B5EF4-FFF2-40B4-BE49-F238E27FC236}">
                  <a16:creationId xmlns:a16="http://schemas.microsoft.com/office/drawing/2014/main" id="{A65CDCDC-32E0-EC33-79F9-47E3789F6FFC}"/>
                </a:ext>
              </a:extLst>
            </p:cNvPr>
            <p:cNvSpPr/>
            <p:nvPr/>
          </p:nvSpPr>
          <p:spPr>
            <a:xfrm>
              <a:off x="4624720" y="3754415"/>
              <a:ext cx="1811842" cy="589273"/>
            </a:xfrm>
            <a:prstGeom prst="rect">
              <a:avLst/>
            </a:prstGeom>
            <a:solidFill>
              <a:schemeClr val="accent1"/>
            </a:solidFill>
            <a:ln>
              <a:solidFill>
                <a:schemeClr val="accent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99" name="rc24">
              <a:extLst>
                <a:ext uri="{FF2B5EF4-FFF2-40B4-BE49-F238E27FC236}">
                  <a16:creationId xmlns:a16="http://schemas.microsoft.com/office/drawing/2014/main" id="{9A674C26-CC03-9F54-F73B-057146F39D99}"/>
                </a:ext>
              </a:extLst>
            </p:cNvPr>
            <p:cNvSpPr/>
            <p:nvPr/>
          </p:nvSpPr>
          <p:spPr>
            <a:xfrm>
              <a:off x="6436563" y="3754415"/>
              <a:ext cx="2638348" cy="589273"/>
            </a:xfrm>
            <a:prstGeom prst="rect">
              <a:avLst/>
            </a:prstGeom>
            <a:solidFill>
              <a:schemeClr val="accent3"/>
            </a:solidFill>
            <a:ln>
              <a:solidFill>
                <a:schemeClr val="accent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00" name="rc25">
              <a:extLst>
                <a:ext uri="{FF2B5EF4-FFF2-40B4-BE49-F238E27FC236}">
                  <a16:creationId xmlns:a16="http://schemas.microsoft.com/office/drawing/2014/main" id="{B60AC5DE-6F11-7245-F11E-48F5EBFF2E24}"/>
                </a:ext>
              </a:extLst>
            </p:cNvPr>
            <p:cNvSpPr/>
            <p:nvPr/>
          </p:nvSpPr>
          <p:spPr>
            <a:xfrm>
              <a:off x="9074911" y="3754415"/>
              <a:ext cx="920645" cy="589273"/>
            </a:xfrm>
            <a:prstGeom prst="rect">
              <a:avLst/>
            </a:prstGeom>
            <a:solidFill>
              <a:schemeClr val="accent6"/>
            </a:solidFill>
            <a:ln>
              <a:solidFill>
                <a:schemeClr val="accent6"/>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01" name="rc26">
              <a:extLst>
                <a:ext uri="{FF2B5EF4-FFF2-40B4-BE49-F238E27FC236}">
                  <a16:creationId xmlns:a16="http://schemas.microsoft.com/office/drawing/2014/main" id="{5F26981E-4CB0-B238-7537-4221AF15B073}"/>
                </a:ext>
              </a:extLst>
            </p:cNvPr>
            <p:cNvSpPr/>
            <p:nvPr/>
          </p:nvSpPr>
          <p:spPr>
            <a:xfrm>
              <a:off x="9995557" y="3754415"/>
              <a:ext cx="505511" cy="589273"/>
            </a:xfrm>
            <a:prstGeom prst="rect">
              <a:avLst/>
            </a:prstGeom>
            <a:solidFill>
              <a:schemeClr val="accent6">
                <a:lumMod val="5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02" name="rc27">
              <a:extLst>
                <a:ext uri="{FF2B5EF4-FFF2-40B4-BE49-F238E27FC236}">
                  <a16:creationId xmlns:a16="http://schemas.microsoft.com/office/drawing/2014/main" id="{A7A576BB-5DEE-43C9-908A-2A6AE332C4D3}"/>
                </a:ext>
              </a:extLst>
            </p:cNvPr>
            <p:cNvSpPr/>
            <p:nvPr/>
          </p:nvSpPr>
          <p:spPr>
            <a:xfrm>
              <a:off x="10501068" y="3754415"/>
              <a:ext cx="420106" cy="589273"/>
            </a:xfrm>
            <a:prstGeom prst="rect">
              <a:avLst/>
            </a:prstGeom>
            <a:solidFill>
              <a:schemeClr val="bg2">
                <a:lumMod val="75000"/>
              </a:schemeClr>
            </a:solidFill>
            <a:ln>
              <a:solidFill>
                <a:schemeClr val="bg2">
                  <a:lumMod val="7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03" name="tx28">
              <a:extLst>
                <a:ext uri="{FF2B5EF4-FFF2-40B4-BE49-F238E27FC236}">
                  <a16:creationId xmlns:a16="http://schemas.microsoft.com/office/drawing/2014/main" id="{C423081F-B80C-431D-38BD-5D6D0568C9CB}"/>
                </a:ext>
              </a:extLst>
            </p:cNvPr>
            <p:cNvSpPr/>
            <p:nvPr/>
          </p:nvSpPr>
          <p:spPr>
            <a:xfrm>
              <a:off x="7480704" y="3080768"/>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2B2B2B">
                      <a:alpha val="100000"/>
                    </a:srgbClr>
                  </a:solidFill>
                  <a:effectLst/>
                  <a:uLnTx/>
                  <a:uFillTx/>
                  <a:latin typeface="Arial"/>
                  <a:ea typeface="+mn-ea"/>
                  <a:cs typeface="Arial"/>
                </a:rPr>
                <a:t>34%</a:t>
              </a:r>
            </a:p>
          </p:txBody>
        </p:sp>
        <p:sp>
          <p:nvSpPr>
            <p:cNvPr id="204" name="tx29">
              <a:extLst>
                <a:ext uri="{FF2B5EF4-FFF2-40B4-BE49-F238E27FC236}">
                  <a16:creationId xmlns:a16="http://schemas.microsoft.com/office/drawing/2014/main" id="{BD99CE0A-370D-26AA-304F-83DEF33B0D98}"/>
                </a:ext>
              </a:extLst>
            </p:cNvPr>
            <p:cNvSpPr/>
            <p:nvPr/>
          </p:nvSpPr>
          <p:spPr>
            <a:xfrm>
              <a:off x="9189055" y="3083207"/>
              <a:ext cx="325377" cy="118540"/>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solidFill>
                  <a:effectLst/>
                  <a:uLnTx/>
                  <a:uFillTx/>
                  <a:latin typeface="Arial"/>
                  <a:ea typeface="+mn-ea"/>
                  <a:cs typeface="Arial"/>
                </a:rPr>
                <a:t>14%</a:t>
              </a:r>
            </a:p>
          </p:txBody>
        </p:sp>
        <p:sp>
          <p:nvSpPr>
            <p:cNvPr id="205" name="tx30">
              <a:extLst>
                <a:ext uri="{FF2B5EF4-FFF2-40B4-BE49-F238E27FC236}">
                  <a16:creationId xmlns:a16="http://schemas.microsoft.com/office/drawing/2014/main" id="{55A984B4-2FA4-2794-4307-7EFECD416FDB}"/>
                </a:ext>
              </a:extLst>
            </p:cNvPr>
            <p:cNvSpPr/>
            <p:nvPr/>
          </p:nvSpPr>
          <p:spPr>
            <a:xfrm>
              <a:off x="10034630" y="3080768"/>
              <a:ext cx="23496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solidFill>
                  <a:effectLst/>
                  <a:uLnTx/>
                  <a:uFillTx/>
                  <a:latin typeface="Arial"/>
                  <a:ea typeface="+mn-ea"/>
                  <a:cs typeface="Arial"/>
                </a:rPr>
                <a:t>8%</a:t>
              </a:r>
            </a:p>
          </p:txBody>
        </p:sp>
        <p:sp>
          <p:nvSpPr>
            <p:cNvPr id="206" name="tx31">
              <a:extLst>
                <a:ext uri="{FF2B5EF4-FFF2-40B4-BE49-F238E27FC236}">
                  <a16:creationId xmlns:a16="http://schemas.microsoft.com/office/drawing/2014/main" id="{CAD5DFB0-6DEB-EA09-CD87-0DDFE896FC3A}"/>
                </a:ext>
              </a:extLst>
            </p:cNvPr>
            <p:cNvSpPr/>
            <p:nvPr/>
          </p:nvSpPr>
          <p:spPr>
            <a:xfrm>
              <a:off x="6928595" y="5800490"/>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2B2B2B">
                      <a:alpha val="100000"/>
                    </a:srgbClr>
                  </a:solidFill>
                  <a:effectLst/>
                  <a:uLnTx/>
                  <a:uFillTx/>
                  <a:latin typeface="Arial"/>
                  <a:ea typeface="+mn-ea"/>
                  <a:cs typeface="Arial"/>
                </a:rPr>
                <a:t>34%</a:t>
              </a:r>
            </a:p>
          </p:txBody>
        </p:sp>
        <p:sp>
          <p:nvSpPr>
            <p:cNvPr id="207" name="tx32">
              <a:extLst>
                <a:ext uri="{FF2B5EF4-FFF2-40B4-BE49-F238E27FC236}">
                  <a16:creationId xmlns:a16="http://schemas.microsoft.com/office/drawing/2014/main" id="{7E033648-EB86-967C-AAF1-97922637F216}"/>
                </a:ext>
              </a:extLst>
            </p:cNvPr>
            <p:cNvSpPr/>
            <p:nvPr/>
          </p:nvSpPr>
          <p:spPr>
            <a:xfrm>
              <a:off x="8757400" y="5802929"/>
              <a:ext cx="325377" cy="118540"/>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solidFill>
                  <a:effectLst/>
                  <a:uLnTx/>
                  <a:uFillTx/>
                  <a:latin typeface="Arial"/>
                  <a:ea typeface="+mn-ea"/>
                  <a:cs typeface="Arial"/>
                </a:rPr>
                <a:t>17%</a:t>
              </a:r>
            </a:p>
          </p:txBody>
        </p:sp>
        <p:sp>
          <p:nvSpPr>
            <p:cNvPr id="208" name="tx33">
              <a:extLst>
                <a:ext uri="{FF2B5EF4-FFF2-40B4-BE49-F238E27FC236}">
                  <a16:creationId xmlns:a16="http://schemas.microsoft.com/office/drawing/2014/main" id="{1DB34D52-EC09-94E9-8B24-3D8B3A5A8A59}"/>
                </a:ext>
              </a:extLst>
            </p:cNvPr>
            <p:cNvSpPr/>
            <p:nvPr/>
          </p:nvSpPr>
          <p:spPr>
            <a:xfrm>
              <a:off x="9816516" y="5800490"/>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solidFill>
                  <a:effectLst/>
                  <a:uLnTx/>
                  <a:uFillTx/>
                  <a:latin typeface="Arial"/>
                  <a:ea typeface="+mn-ea"/>
                  <a:cs typeface="Arial"/>
                </a:rPr>
                <a:t>12%</a:t>
              </a:r>
            </a:p>
          </p:txBody>
        </p:sp>
        <p:sp>
          <p:nvSpPr>
            <p:cNvPr id="209" name="tx34">
              <a:extLst>
                <a:ext uri="{FF2B5EF4-FFF2-40B4-BE49-F238E27FC236}">
                  <a16:creationId xmlns:a16="http://schemas.microsoft.com/office/drawing/2014/main" id="{465A2C1B-EB87-C06A-FAF7-9177DD981D82}"/>
                </a:ext>
              </a:extLst>
            </p:cNvPr>
            <p:cNvSpPr/>
            <p:nvPr/>
          </p:nvSpPr>
          <p:spPr>
            <a:xfrm>
              <a:off x="6884162" y="4893916"/>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2B2B2B">
                      <a:alpha val="100000"/>
                    </a:srgbClr>
                  </a:solidFill>
                  <a:effectLst/>
                  <a:uLnTx/>
                  <a:uFillTx/>
                  <a:latin typeface="Arial"/>
                  <a:ea typeface="+mn-ea"/>
                  <a:cs typeface="Arial"/>
                </a:rPr>
                <a:t>31%</a:t>
              </a:r>
            </a:p>
          </p:txBody>
        </p:sp>
        <p:sp>
          <p:nvSpPr>
            <p:cNvPr id="210" name="tx35">
              <a:extLst>
                <a:ext uri="{FF2B5EF4-FFF2-40B4-BE49-F238E27FC236}">
                  <a16:creationId xmlns:a16="http://schemas.microsoft.com/office/drawing/2014/main" id="{9F482A7B-D845-E4FD-588F-9C008FADEF86}"/>
                </a:ext>
              </a:extLst>
            </p:cNvPr>
            <p:cNvSpPr/>
            <p:nvPr/>
          </p:nvSpPr>
          <p:spPr>
            <a:xfrm>
              <a:off x="8578913" y="4896355"/>
              <a:ext cx="325377" cy="118540"/>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solidFill>
                  <a:effectLst/>
                  <a:uLnTx/>
                  <a:uFillTx/>
                  <a:latin typeface="Arial"/>
                  <a:ea typeface="+mn-ea"/>
                  <a:cs typeface="Arial"/>
                </a:rPr>
                <a:t>17%</a:t>
              </a:r>
            </a:p>
          </p:txBody>
        </p:sp>
        <p:sp>
          <p:nvSpPr>
            <p:cNvPr id="211" name="tx36">
              <a:extLst>
                <a:ext uri="{FF2B5EF4-FFF2-40B4-BE49-F238E27FC236}">
                  <a16:creationId xmlns:a16="http://schemas.microsoft.com/office/drawing/2014/main" id="{9DE1E538-136C-8F88-1D33-B3F8C2F92BA5}"/>
                </a:ext>
              </a:extLst>
            </p:cNvPr>
            <p:cNvSpPr/>
            <p:nvPr/>
          </p:nvSpPr>
          <p:spPr>
            <a:xfrm>
              <a:off x="9690635" y="4896355"/>
              <a:ext cx="325377" cy="118540"/>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solidFill>
                  <a:effectLst/>
                  <a:uLnTx/>
                  <a:uFillTx/>
                  <a:latin typeface="Arial"/>
                  <a:ea typeface="+mn-ea"/>
                  <a:cs typeface="Arial"/>
                </a:rPr>
                <a:t>14%</a:t>
              </a:r>
            </a:p>
          </p:txBody>
        </p:sp>
        <p:sp>
          <p:nvSpPr>
            <p:cNvPr id="212" name="tx37">
              <a:extLst>
                <a:ext uri="{FF2B5EF4-FFF2-40B4-BE49-F238E27FC236}">
                  <a16:creationId xmlns:a16="http://schemas.microsoft.com/office/drawing/2014/main" id="{1C7B283B-225D-F2A9-7DC7-583FC72E94C9}"/>
                </a:ext>
              </a:extLst>
            </p:cNvPr>
            <p:cNvSpPr/>
            <p:nvPr/>
          </p:nvSpPr>
          <p:spPr>
            <a:xfrm>
              <a:off x="7593048" y="3987342"/>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2B2B2B">
                      <a:alpha val="100000"/>
                    </a:srgbClr>
                  </a:solidFill>
                  <a:effectLst/>
                  <a:uLnTx/>
                  <a:uFillTx/>
                  <a:latin typeface="Arial"/>
                  <a:ea typeface="+mn-ea"/>
                  <a:cs typeface="Arial"/>
                </a:rPr>
                <a:t>37%</a:t>
              </a:r>
            </a:p>
          </p:txBody>
        </p:sp>
        <p:sp>
          <p:nvSpPr>
            <p:cNvPr id="213" name="tx38">
              <a:extLst>
                <a:ext uri="{FF2B5EF4-FFF2-40B4-BE49-F238E27FC236}">
                  <a16:creationId xmlns:a16="http://schemas.microsoft.com/office/drawing/2014/main" id="{08EBC8EC-DB00-F0E4-FC54-5F84D7632A0C}"/>
                </a:ext>
              </a:extLst>
            </p:cNvPr>
            <p:cNvSpPr/>
            <p:nvPr/>
          </p:nvSpPr>
          <p:spPr>
            <a:xfrm>
              <a:off x="9372545" y="3987342"/>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solidFill>
                  <a:effectLst/>
                  <a:uLnTx/>
                  <a:uFillTx/>
                  <a:latin typeface="Arial"/>
                  <a:ea typeface="+mn-ea"/>
                  <a:cs typeface="Arial"/>
                </a:rPr>
                <a:t>13%</a:t>
              </a:r>
            </a:p>
          </p:txBody>
        </p:sp>
        <p:sp>
          <p:nvSpPr>
            <p:cNvPr id="214" name="tx39">
              <a:extLst>
                <a:ext uri="{FF2B5EF4-FFF2-40B4-BE49-F238E27FC236}">
                  <a16:creationId xmlns:a16="http://schemas.microsoft.com/office/drawing/2014/main" id="{F6D39C6C-4ECA-EE6A-E6B7-C6D0910EB52B}"/>
                </a:ext>
              </a:extLst>
            </p:cNvPr>
            <p:cNvSpPr/>
            <p:nvPr/>
          </p:nvSpPr>
          <p:spPr>
            <a:xfrm>
              <a:off x="10130829" y="3989781"/>
              <a:ext cx="234967" cy="118540"/>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solidFill>
                  <a:effectLst/>
                  <a:uLnTx/>
                  <a:uFillTx/>
                  <a:latin typeface="Arial"/>
                  <a:ea typeface="+mn-ea"/>
                  <a:cs typeface="Arial"/>
                </a:rPr>
                <a:t>7%</a:t>
              </a:r>
            </a:p>
          </p:txBody>
        </p:sp>
        <p:sp>
          <p:nvSpPr>
            <p:cNvPr id="215" name="tx40">
              <a:extLst>
                <a:ext uri="{FF2B5EF4-FFF2-40B4-BE49-F238E27FC236}">
                  <a16:creationId xmlns:a16="http://schemas.microsoft.com/office/drawing/2014/main" id="{27BCDCC6-F283-747E-3677-CB5A26C0D1A7}"/>
                </a:ext>
              </a:extLst>
            </p:cNvPr>
            <p:cNvSpPr/>
            <p:nvPr/>
          </p:nvSpPr>
          <p:spPr>
            <a:xfrm>
              <a:off x="4097452" y="3080768"/>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13%</a:t>
              </a:r>
            </a:p>
          </p:txBody>
        </p:sp>
        <p:sp>
          <p:nvSpPr>
            <p:cNvPr id="216" name="tx41">
              <a:extLst>
                <a:ext uri="{FF2B5EF4-FFF2-40B4-BE49-F238E27FC236}">
                  <a16:creationId xmlns:a16="http://schemas.microsoft.com/office/drawing/2014/main" id="{043222F5-CEC2-D46F-5B30-713E9896A7CF}"/>
                </a:ext>
              </a:extLst>
            </p:cNvPr>
            <p:cNvSpPr/>
            <p:nvPr/>
          </p:nvSpPr>
          <p:spPr>
            <a:xfrm>
              <a:off x="5423877" y="3080768"/>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000000"/>
                  </a:solidFill>
                  <a:effectLst/>
                  <a:uLnTx/>
                  <a:uFillTx/>
                  <a:latin typeface="Arial"/>
                  <a:ea typeface="+mn-ea"/>
                  <a:cs typeface="Arial"/>
                </a:rPr>
                <a:t>24%</a:t>
              </a:r>
            </a:p>
          </p:txBody>
        </p:sp>
        <p:sp>
          <p:nvSpPr>
            <p:cNvPr id="217" name="tx42">
              <a:extLst>
                <a:ext uri="{FF2B5EF4-FFF2-40B4-BE49-F238E27FC236}">
                  <a16:creationId xmlns:a16="http://schemas.microsoft.com/office/drawing/2014/main" id="{5B7FB235-56D9-458F-D482-081E4367B34E}"/>
                </a:ext>
              </a:extLst>
            </p:cNvPr>
            <p:cNvSpPr/>
            <p:nvPr/>
          </p:nvSpPr>
          <p:spPr>
            <a:xfrm>
              <a:off x="10569247" y="3083207"/>
              <a:ext cx="234967" cy="118540"/>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000000"/>
                  </a:solidFill>
                  <a:effectLst/>
                  <a:uLnTx/>
                  <a:uFillTx/>
                  <a:latin typeface="Arial"/>
                  <a:ea typeface="+mn-ea"/>
                  <a:cs typeface="Arial"/>
                </a:rPr>
                <a:t>7%</a:t>
              </a:r>
            </a:p>
          </p:txBody>
        </p:sp>
        <p:sp>
          <p:nvSpPr>
            <p:cNvPr id="218" name="tx43">
              <a:extLst>
                <a:ext uri="{FF2B5EF4-FFF2-40B4-BE49-F238E27FC236}">
                  <a16:creationId xmlns:a16="http://schemas.microsoft.com/office/drawing/2014/main" id="{045CE217-608D-82CE-A5E1-E0F3248DDCE5}"/>
                </a:ext>
              </a:extLst>
            </p:cNvPr>
            <p:cNvSpPr/>
            <p:nvPr/>
          </p:nvSpPr>
          <p:spPr>
            <a:xfrm>
              <a:off x="4015441" y="5802929"/>
              <a:ext cx="325377" cy="118540"/>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11%</a:t>
              </a:r>
            </a:p>
          </p:txBody>
        </p:sp>
        <p:sp>
          <p:nvSpPr>
            <p:cNvPr id="219" name="tx44">
              <a:extLst>
                <a:ext uri="{FF2B5EF4-FFF2-40B4-BE49-F238E27FC236}">
                  <a16:creationId xmlns:a16="http://schemas.microsoft.com/office/drawing/2014/main" id="{83964A19-A7BE-991E-C8F9-FD53F2152142}"/>
                </a:ext>
              </a:extLst>
            </p:cNvPr>
            <p:cNvSpPr/>
            <p:nvPr/>
          </p:nvSpPr>
          <p:spPr>
            <a:xfrm>
              <a:off x="5064676" y="5800490"/>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000000"/>
                  </a:solidFill>
                  <a:effectLst/>
                  <a:uLnTx/>
                  <a:uFillTx/>
                  <a:latin typeface="Arial"/>
                  <a:ea typeface="+mn-ea"/>
                  <a:cs typeface="Arial"/>
                </a:rPr>
                <a:t>18%</a:t>
              </a:r>
            </a:p>
          </p:txBody>
        </p:sp>
        <p:sp>
          <p:nvSpPr>
            <p:cNvPr id="220" name="tx45">
              <a:extLst>
                <a:ext uri="{FF2B5EF4-FFF2-40B4-BE49-F238E27FC236}">
                  <a16:creationId xmlns:a16="http://schemas.microsoft.com/office/drawing/2014/main" id="{4A372709-DB40-C679-38C2-81E24EE04DDD}"/>
                </a:ext>
              </a:extLst>
            </p:cNvPr>
            <p:cNvSpPr/>
            <p:nvPr/>
          </p:nvSpPr>
          <p:spPr>
            <a:xfrm>
              <a:off x="10553074" y="5802929"/>
              <a:ext cx="234967" cy="118540"/>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000000"/>
                  </a:solidFill>
                  <a:effectLst/>
                  <a:uLnTx/>
                  <a:uFillTx/>
                  <a:latin typeface="Arial"/>
                  <a:ea typeface="+mn-ea"/>
                  <a:cs typeface="Arial"/>
                </a:rPr>
                <a:t>7%</a:t>
              </a:r>
            </a:p>
          </p:txBody>
        </p:sp>
        <p:sp>
          <p:nvSpPr>
            <p:cNvPr id="221" name="tx46">
              <a:extLst>
                <a:ext uri="{FF2B5EF4-FFF2-40B4-BE49-F238E27FC236}">
                  <a16:creationId xmlns:a16="http://schemas.microsoft.com/office/drawing/2014/main" id="{FB3D6F9D-C3C0-F2A4-DB72-49BCA0273C6B}"/>
                </a:ext>
              </a:extLst>
            </p:cNvPr>
            <p:cNvSpPr/>
            <p:nvPr/>
          </p:nvSpPr>
          <p:spPr>
            <a:xfrm>
              <a:off x="4022900" y="4896355"/>
              <a:ext cx="325377" cy="118540"/>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11%</a:t>
              </a:r>
            </a:p>
          </p:txBody>
        </p:sp>
        <p:sp>
          <p:nvSpPr>
            <p:cNvPr id="222" name="tx47">
              <a:extLst>
                <a:ext uri="{FF2B5EF4-FFF2-40B4-BE49-F238E27FC236}">
                  <a16:creationId xmlns:a16="http://schemas.microsoft.com/office/drawing/2014/main" id="{B280A5B4-DAD6-8140-8E66-0F71DA109534}"/>
                </a:ext>
              </a:extLst>
            </p:cNvPr>
            <p:cNvSpPr/>
            <p:nvPr/>
          </p:nvSpPr>
          <p:spPr>
            <a:xfrm>
              <a:off x="5105325" y="4893916"/>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000000"/>
                  </a:solidFill>
                  <a:effectLst/>
                  <a:uLnTx/>
                  <a:uFillTx/>
                  <a:latin typeface="Arial"/>
                  <a:ea typeface="+mn-ea"/>
                  <a:cs typeface="Arial"/>
                </a:rPr>
                <a:t>19%</a:t>
              </a:r>
            </a:p>
          </p:txBody>
        </p:sp>
        <p:sp>
          <p:nvSpPr>
            <p:cNvPr id="223" name="tx48">
              <a:extLst>
                <a:ext uri="{FF2B5EF4-FFF2-40B4-BE49-F238E27FC236}">
                  <a16:creationId xmlns:a16="http://schemas.microsoft.com/office/drawing/2014/main" id="{045C4DF8-33A6-8131-EED5-C9BFC765A053}"/>
                </a:ext>
              </a:extLst>
            </p:cNvPr>
            <p:cNvSpPr/>
            <p:nvPr/>
          </p:nvSpPr>
          <p:spPr>
            <a:xfrm>
              <a:off x="10528058" y="4893916"/>
              <a:ext cx="23496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000000"/>
                  </a:solidFill>
                  <a:effectLst/>
                  <a:uLnTx/>
                  <a:uFillTx/>
                  <a:latin typeface="Arial"/>
                  <a:ea typeface="+mn-ea"/>
                  <a:cs typeface="Arial"/>
                </a:rPr>
                <a:t>8%</a:t>
              </a:r>
            </a:p>
          </p:txBody>
        </p:sp>
        <p:sp>
          <p:nvSpPr>
            <p:cNvPr id="224" name="tx49">
              <a:extLst>
                <a:ext uri="{FF2B5EF4-FFF2-40B4-BE49-F238E27FC236}">
                  <a16:creationId xmlns:a16="http://schemas.microsoft.com/office/drawing/2014/main" id="{12A35443-A123-0883-51A6-5DA8565C9691}"/>
                </a:ext>
              </a:extLst>
            </p:cNvPr>
            <p:cNvSpPr/>
            <p:nvPr/>
          </p:nvSpPr>
          <p:spPr>
            <a:xfrm>
              <a:off x="4040865" y="3987342"/>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12%</a:t>
              </a:r>
            </a:p>
          </p:txBody>
        </p:sp>
        <p:sp>
          <p:nvSpPr>
            <p:cNvPr id="225" name="tx50">
              <a:extLst>
                <a:ext uri="{FF2B5EF4-FFF2-40B4-BE49-F238E27FC236}">
                  <a16:creationId xmlns:a16="http://schemas.microsoft.com/office/drawing/2014/main" id="{557EE62A-951A-F85D-A6BC-D8C17EC02938}"/>
                </a:ext>
              </a:extLst>
            </p:cNvPr>
            <p:cNvSpPr/>
            <p:nvPr/>
          </p:nvSpPr>
          <p:spPr>
            <a:xfrm>
              <a:off x="5367953" y="3987342"/>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000000"/>
                  </a:solidFill>
                  <a:effectLst/>
                  <a:uLnTx/>
                  <a:uFillTx/>
                  <a:latin typeface="Arial"/>
                  <a:ea typeface="+mn-ea"/>
                  <a:cs typeface="Arial"/>
                </a:rPr>
                <a:t>25%</a:t>
              </a:r>
            </a:p>
          </p:txBody>
        </p:sp>
        <p:sp>
          <p:nvSpPr>
            <p:cNvPr id="226" name="tx51">
              <a:extLst>
                <a:ext uri="{FF2B5EF4-FFF2-40B4-BE49-F238E27FC236}">
                  <a16:creationId xmlns:a16="http://schemas.microsoft.com/office/drawing/2014/main" id="{CF00C2BE-EA72-3C1F-8959-E70E0286AA1F}"/>
                </a:ext>
              </a:extLst>
            </p:cNvPr>
            <p:cNvSpPr/>
            <p:nvPr/>
          </p:nvSpPr>
          <p:spPr>
            <a:xfrm>
              <a:off x="10593638" y="3987342"/>
              <a:ext cx="23496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000000"/>
                  </a:solidFill>
                  <a:effectLst/>
                  <a:uLnTx/>
                  <a:uFillTx/>
                  <a:latin typeface="Arial"/>
                  <a:ea typeface="+mn-ea"/>
                  <a:cs typeface="Arial"/>
                </a:rPr>
                <a:t>6%</a:t>
              </a:r>
            </a:p>
          </p:txBody>
        </p:sp>
        <p:sp>
          <p:nvSpPr>
            <p:cNvPr id="227" name="tx74">
              <a:extLst>
                <a:ext uri="{FF2B5EF4-FFF2-40B4-BE49-F238E27FC236}">
                  <a16:creationId xmlns:a16="http://schemas.microsoft.com/office/drawing/2014/main" id="{F983C39A-7AD7-CBF5-35DA-802373CD8085}"/>
                </a:ext>
              </a:extLst>
            </p:cNvPr>
            <p:cNvSpPr/>
            <p:nvPr/>
          </p:nvSpPr>
          <p:spPr>
            <a:xfrm>
              <a:off x="5172899" y="2461569"/>
              <a:ext cx="167703" cy="0"/>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     </a:t>
              </a:r>
            </a:p>
          </p:txBody>
        </p:sp>
        <p:sp>
          <p:nvSpPr>
            <p:cNvPr id="228" name="tx78">
              <a:extLst>
                <a:ext uri="{FF2B5EF4-FFF2-40B4-BE49-F238E27FC236}">
                  <a16:creationId xmlns:a16="http://schemas.microsoft.com/office/drawing/2014/main" id="{4550C3BF-9861-AF22-7181-AB35C87BED7D}"/>
                </a:ext>
              </a:extLst>
            </p:cNvPr>
            <p:cNvSpPr/>
            <p:nvPr/>
          </p:nvSpPr>
          <p:spPr>
            <a:xfrm>
              <a:off x="7083758" y="2461569"/>
              <a:ext cx="167703" cy="0"/>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     </a:t>
              </a:r>
            </a:p>
          </p:txBody>
        </p:sp>
        <p:sp>
          <p:nvSpPr>
            <p:cNvPr id="229" name="tx80">
              <a:extLst>
                <a:ext uri="{FF2B5EF4-FFF2-40B4-BE49-F238E27FC236}">
                  <a16:creationId xmlns:a16="http://schemas.microsoft.com/office/drawing/2014/main" id="{53780D6D-5E5A-11F5-A6F1-EF5B014371F4}"/>
                </a:ext>
              </a:extLst>
            </p:cNvPr>
            <p:cNvSpPr/>
            <p:nvPr/>
          </p:nvSpPr>
          <p:spPr>
            <a:xfrm>
              <a:off x="8045762" y="2461569"/>
              <a:ext cx="167703" cy="0"/>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     </a:t>
              </a:r>
            </a:p>
          </p:txBody>
        </p:sp>
        <p:sp>
          <p:nvSpPr>
            <p:cNvPr id="230" name="tx82">
              <a:extLst>
                <a:ext uri="{FF2B5EF4-FFF2-40B4-BE49-F238E27FC236}">
                  <a16:creationId xmlns:a16="http://schemas.microsoft.com/office/drawing/2014/main" id="{3B66713A-9833-0E9D-E224-C07525D8A25B}"/>
                </a:ext>
              </a:extLst>
            </p:cNvPr>
            <p:cNvSpPr/>
            <p:nvPr/>
          </p:nvSpPr>
          <p:spPr>
            <a:xfrm>
              <a:off x="8752954" y="2461569"/>
              <a:ext cx="167703" cy="0"/>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     </a:t>
              </a:r>
            </a:p>
          </p:txBody>
        </p:sp>
        <p:sp>
          <p:nvSpPr>
            <p:cNvPr id="231" name="tx84">
              <a:extLst>
                <a:ext uri="{FF2B5EF4-FFF2-40B4-BE49-F238E27FC236}">
                  <a16:creationId xmlns:a16="http://schemas.microsoft.com/office/drawing/2014/main" id="{81440A73-42D3-840C-2937-94E7BF3AEC6B}"/>
                </a:ext>
              </a:extLst>
            </p:cNvPr>
            <p:cNvSpPr/>
            <p:nvPr/>
          </p:nvSpPr>
          <p:spPr>
            <a:xfrm>
              <a:off x="9433362" y="2461569"/>
              <a:ext cx="167703" cy="0"/>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     </a:t>
              </a:r>
            </a:p>
          </p:txBody>
        </p:sp>
      </p:grpSp>
      <p:sp>
        <p:nvSpPr>
          <p:cNvPr id="4" name="TextBox 3">
            <a:extLst>
              <a:ext uri="{FF2B5EF4-FFF2-40B4-BE49-F238E27FC236}">
                <a16:creationId xmlns:a16="http://schemas.microsoft.com/office/drawing/2014/main" id="{D3AE4E80-8FCA-63EA-3C83-55C058383C88}"/>
              </a:ext>
            </a:extLst>
          </p:cNvPr>
          <p:cNvSpPr txBox="1"/>
          <p:nvPr/>
        </p:nvSpPr>
        <p:spPr>
          <a:xfrm>
            <a:off x="57968" y="1146835"/>
            <a:ext cx="906393" cy="1697624"/>
          </a:xfrm>
          <a:prstGeom prst="rect">
            <a:avLst/>
          </a:prstGeom>
          <a:ln>
            <a:solidFill>
              <a:schemeClr val="tx1"/>
            </a:solidFill>
            <a:extLst>
              <a:ext uri="{C807C97D-BFC1-408E-A445-0C87EB9F89A2}">
                <ask:lineSketchStyleProps xmlns:ask="http://schemas.microsoft.com/office/drawing/2018/sketchyshapes">
                  <ask:type>
                    <ask:lineSketchNone/>
                  </ask:type>
                </ask:lineSketchStyleProps>
              </a:ext>
            </a:extLst>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2B2B2B"/>
                </a:solidFill>
                <a:effectLst/>
                <a:uLnTx/>
                <a:uFillTx/>
                <a:latin typeface="Arial" panose="020B0604020202020204"/>
                <a:ea typeface="+mn-ea"/>
                <a:cs typeface="+mn-cs"/>
              </a:rPr>
              <a:t>Hispanic adults, Black adults, Asian adults, adults making over $100k, and adults with a college degree or more </a:t>
            </a:r>
            <a:r>
              <a:rPr kumimoji="0" lang="en-US" sz="800" b="1" i="1" u="none" strike="noStrike" kern="1200" cap="none" spc="0" normalizeH="0" baseline="0" noProof="0" dirty="0">
                <a:ln>
                  <a:noFill/>
                </a:ln>
                <a:solidFill>
                  <a:srgbClr val="2B2B2B"/>
                </a:solidFill>
                <a:effectLst/>
                <a:uLnTx/>
                <a:uFillTx/>
                <a:latin typeface="Arial" panose="020B0604020202020204"/>
                <a:ea typeface="+mn-ea"/>
                <a:cs typeface="+mn-cs"/>
              </a:rPr>
              <a:t>significantly over-index adults broadly </a:t>
            </a:r>
            <a:r>
              <a:rPr kumimoji="0" lang="en-US" sz="800" b="0" i="1" u="none" strike="noStrike" kern="1200" cap="none" spc="0" normalizeH="0" baseline="0" noProof="0" dirty="0">
                <a:ln>
                  <a:noFill/>
                </a:ln>
                <a:solidFill>
                  <a:srgbClr val="2B2B2B"/>
                </a:solidFill>
                <a:effectLst/>
                <a:uLnTx/>
                <a:uFillTx/>
                <a:latin typeface="Arial" panose="020B0604020202020204"/>
                <a:ea typeface="+mn-ea"/>
                <a:cs typeface="+mn-cs"/>
              </a:rPr>
              <a:t>on how often they notice </a:t>
            </a:r>
            <a:r>
              <a:rPr kumimoji="0" lang="en-US" sz="800" b="1" i="1" u="none" strike="noStrike" kern="1200" cap="none" spc="0" normalizeH="0" baseline="0" noProof="0" dirty="0">
                <a:ln>
                  <a:noFill/>
                </a:ln>
                <a:solidFill>
                  <a:srgbClr val="2B2B2B"/>
                </a:solidFill>
                <a:effectLst/>
                <a:uLnTx/>
                <a:uFillTx/>
                <a:latin typeface="Arial" panose="020B0604020202020204"/>
                <a:ea typeface="+mn-ea"/>
                <a:cs typeface="+mn-cs"/>
              </a:rPr>
              <a:t>transit ads </a:t>
            </a:r>
            <a:r>
              <a:rPr kumimoji="0" lang="en-US" sz="800" b="0" i="1" u="none" strike="noStrike" kern="1200" cap="none" spc="0" normalizeH="0" baseline="0" noProof="0" dirty="0">
                <a:ln>
                  <a:noFill/>
                </a:ln>
                <a:solidFill>
                  <a:srgbClr val="2B2B2B"/>
                </a:solidFill>
                <a:effectLst/>
                <a:uLnTx/>
                <a:uFillTx/>
                <a:latin typeface="Arial" panose="020B0604020202020204"/>
                <a:ea typeface="+mn-ea"/>
                <a:cs typeface="+mn-cs"/>
              </a:rPr>
              <a:t>in very close proximity or right outside a store.</a:t>
            </a:r>
          </a:p>
        </p:txBody>
      </p:sp>
      <p:sp>
        <p:nvSpPr>
          <p:cNvPr id="8" name="Rectangle: Rounded Corners 7">
            <a:extLst>
              <a:ext uri="{FF2B5EF4-FFF2-40B4-BE49-F238E27FC236}">
                <a16:creationId xmlns:a16="http://schemas.microsoft.com/office/drawing/2014/main" id="{6DB2C319-2FEF-6B05-1F98-36D3A766F0F3}"/>
              </a:ext>
            </a:extLst>
          </p:cNvPr>
          <p:cNvSpPr/>
          <p:nvPr/>
        </p:nvSpPr>
        <p:spPr>
          <a:xfrm>
            <a:off x="1168649" y="5920356"/>
            <a:ext cx="10438405" cy="805714"/>
          </a:xfrm>
          <a:prstGeom prst="round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9" name="Straight Arrow Connector 8">
            <a:extLst>
              <a:ext uri="{FF2B5EF4-FFF2-40B4-BE49-F238E27FC236}">
                <a16:creationId xmlns:a16="http://schemas.microsoft.com/office/drawing/2014/main" id="{45E73878-8829-E288-5276-BB349CDFF828}"/>
              </a:ext>
            </a:extLst>
          </p:cNvPr>
          <p:cNvCxnSpPr>
            <a:cxnSpLocks/>
          </p:cNvCxnSpPr>
          <p:nvPr/>
        </p:nvCxnSpPr>
        <p:spPr>
          <a:xfrm flipV="1">
            <a:off x="107377" y="2924175"/>
            <a:ext cx="0" cy="2319173"/>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0" name="TextBox 9">
            <a:extLst>
              <a:ext uri="{FF2B5EF4-FFF2-40B4-BE49-F238E27FC236}">
                <a16:creationId xmlns:a16="http://schemas.microsoft.com/office/drawing/2014/main" id="{EFAD2A6B-DC22-C63A-2567-9FC3A35BB642}"/>
              </a:ext>
            </a:extLst>
          </p:cNvPr>
          <p:cNvSpPr txBox="1"/>
          <p:nvPr/>
        </p:nvSpPr>
        <p:spPr>
          <a:xfrm>
            <a:off x="30299" y="5408342"/>
            <a:ext cx="934062" cy="1383503"/>
          </a:xfrm>
          <a:prstGeom prst="rect">
            <a:avLst/>
          </a:prstGeom>
          <a:ln>
            <a:solidFill>
              <a:schemeClr val="tx1"/>
            </a:solidFill>
            <a:extLst>
              <a:ext uri="{C807C97D-BFC1-408E-A445-0C87EB9F89A2}">
                <ask:lineSketchStyleProps xmlns:ask="http://schemas.microsoft.com/office/drawing/2018/sketchyshapes">
                  <ask:type>
                    <ask:lineSketchNone/>
                  </ask:type>
                </ask:lineSketchStyleProps>
              </a:ext>
            </a:extLst>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2B2B2B"/>
                </a:solidFill>
                <a:effectLst/>
                <a:uLnTx/>
                <a:uFillTx/>
                <a:latin typeface="Arial" panose="020B0604020202020204"/>
                <a:ea typeface="+mn-ea"/>
                <a:cs typeface="+mn-cs"/>
              </a:rPr>
              <a:t>Black adults and adults with a post-grad degree </a:t>
            </a:r>
            <a:r>
              <a:rPr kumimoji="0" lang="en-US" sz="800" b="1" i="1" u="none" strike="noStrike" kern="1200" cap="none" spc="0" normalizeH="0" baseline="0" noProof="0" dirty="0">
                <a:ln>
                  <a:noFill/>
                </a:ln>
                <a:solidFill>
                  <a:srgbClr val="2B2B2B"/>
                </a:solidFill>
                <a:effectLst/>
                <a:uLnTx/>
                <a:uFillTx/>
                <a:latin typeface="Arial" panose="020B0604020202020204"/>
                <a:ea typeface="+mn-ea"/>
                <a:cs typeface="+mn-cs"/>
              </a:rPr>
              <a:t>significantly over-index adults broadly </a:t>
            </a:r>
            <a:r>
              <a:rPr kumimoji="0" lang="en-US" sz="800" b="0" i="1" u="none" strike="noStrike" kern="1200" cap="none" spc="0" normalizeH="0" baseline="0" noProof="0" dirty="0">
                <a:ln>
                  <a:noFill/>
                </a:ln>
                <a:solidFill>
                  <a:srgbClr val="2B2B2B"/>
                </a:solidFill>
                <a:effectLst/>
                <a:uLnTx/>
                <a:uFillTx/>
                <a:latin typeface="Arial" panose="020B0604020202020204"/>
                <a:ea typeface="+mn-ea"/>
                <a:cs typeface="+mn-cs"/>
              </a:rPr>
              <a:t>on how often they notice </a:t>
            </a:r>
            <a:r>
              <a:rPr kumimoji="0" lang="en-US" sz="800" b="1" i="1" u="none" strike="noStrike" kern="1200" cap="none" spc="0" normalizeH="0" baseline="0" noProof="0" dirty="0">
                <a:ln>
                  <a:noFill/>
                </a:ln>
                <a:solidFill>
                  <a:srgbClr val="2B2B2B"/>
                </a:solidFill>
                <a:effectLst/>
                <a:uLnTx/>
                <a:uFillTx/>
                <a:latin typeface="Arial" panose="020B0604020202020204"/>
                <a:ea typeface="+mn-ea"/>
                <a:cs typeface="+mn-cs"/>
              </a:rPr>
              <a:t>street level ads </a:t>
            </a:r>
            <a:r>
              <a:rPr kumimoji="0" lang="en-US" sz="800" b="0" i="1" u="none" strike="noStrike" kern="1200" cap="none" spc="0" normalizeH="0" baseline="0" noProof="0" dirty="0">
                <a:ln>
                  <a:noFill/>
                </a:ln>
                <a:solidFill>
                  <a:srgbClr val="2B2B2B"/>
                </a:solidFill>
                <a:effectLst/>
                <a:uLnTx/>
                <a:uFillTx/>
                <a:latin typeface="Arial" panose="020B0604020202020204"/>
                <a:ea typeface="+mn-ea"/>
                <a:cs typeface="+mn-cs"/>
              </a:rPr>
              <a:t>in very close proximity or right outside a store.</a:t>
            </a:r>
          </a:p>
        </p:txBody>
      </p:sp>
      <p:sp>
        <p:nvSpPr>
          <p:cNvPr id="14" name="Rectangle: Rounded Corners 13">
            <a:extLst>
              <a:ext uri="{FF2B5EF4-FFF2-40B4-BE49-F238E27FC236}">
                <a16:creationId xmlns:a16="http://schemas.microsoft.com/office/drawing/2014/main" id="{061E892D-FF7F-E1E8-78DE-B86F1E9ABB0A}"/>
              </a:ext>
            </a:extLst>
          </p:cNvPr>
          <p:cNvSpPr/>
          <p:nvPr/>
        </p:nvSpPr>
        <p:spPr>
          <a:xfrm>
            <a:off x="1168649" y="4843204"/>
            <a:ext cx="10438405" cy="805714"/>
          </a:xfrm>
          <a:prstGeom prst="round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5" name="tx52">
            <a:extLst>
              <a:ext uri="{FF2B5EF4-FFF2-40B4-BE49-F238E27FC236}">
                <a16:creationId xmlns:a16="http://schemas.microsoft.com/office/drawing/2014/main" id="{7C732B56-9D3A-2B42-3684-DCE25AA963B2}"/>
              </a:ext>
            </a:extLst>
          </p:cNvPr>
          <p:cNvSpPr/>
          <p:nvPr/>
        </p:nvSpPr>
        <p:spPr>
          <a:xfrm>
            <a:off x="155002" y="5175135"/>
            <a:ext cx="2954079" cy="136425"/>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Transit</a:t>
            </a:r>
          </a:p>
        </p:txBody>
      </p:sp>
      <p:cxnSp>
        <p:nvCxnSpPr>
          <p:cNvPr id="18" name="Straight Connector 17">
            <a:extLst>
              <a:ext uri="{FF2B5EF4-FFF2-40B4-BE49-F238E27FC236}">
                <a16:creationId xmlns:a16="http://schemas.microsoft.com/office/drawing/2014/main" id="{1F6E1215-0B52-8142-0FC5-31D7359D5CAB}"/>
              </a:ext>
            </a:extLst>
          </p:cNvPr>
          <p:cNvCxnSpPr>
            <a:cxnSpLocks/>
          </p:cNvCxnSpPr>
          <p:nvPr/>
        </p:nvCxnSpPr>
        <p:spPr>
          <a:xfrm flipH="1">
            <a:off x="107376" y="5237686"/>
            <a:ext cx="1051560" cy="5662"/>
          </a:xfrm>
          <a:prstGeom prst="line">
            <a:avLst/>
          </a:prstGeom>
        </p:spPr>
        <p:style>
          <a:lnRef idx="2">
            <a:schemeClr val="accent6"/>
          </a:lnRef>
          <a:fillRef idx="0">
            <a:schemeClr val="accent6"/>
          </a:fillRef>
          <a:effectRef idx="1">
            <a:schemeClr val="accent6"/>
          </a:effectRef>
          <a:fontRef idx="minor">
            <a:schemeClr val="tx1"/>
          </a:fontRef>
        </p:style>
      </p:cxnSp>
      <p:cxnSp>
        <p:nvCxnSpPr>
          <p:cNvPr id="28" name="Straight Arrow Connector 27">
            <a:extLst>
              <a:ext uri="{FF2B5EF4-FFF2-40B4-BE49-F238E27FC236}">
                <a16:creationId xmlns:a16="http://schemas.microsoft.com/office/drawing/2014/main" id="{84958478-BA1C-BE73-9161-60CF9AF967BE}"/>
              </a:ext>
            </a:extLst>
          </p:cNvPr>
          <p:cNvCxnSpPr>
            <a:cxnSpLocks/>
          </p:cNvCxnSpPr>
          <p:nvPr/>
        </p:nvCxnSpPr>
        <p:spPr>
          <a:xfrm flipH="1">
            <a:off x="983411" y="6311522"/>
            <a:ext cx="178373"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640612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9" name="Table 9">
            <a:extLst>
              <a:ext uri="{FF2B5EF4-FFF2-40B4-BE49-F238E27FC236}">
                <a16:creationId xmlns:a16="http://schemas.microsoft.com/office/drawing/2014/main" id="{4DA42F40-E825-4773-233D-CEFE2074CBEA}"/>
              </a:ext>
            </a:extLst>
          </p:cNvPr>
          <p:cNvGraphicFramePr>
            <a:graphicFrameLocks noGrp="1"/>
          </p:cNvGraphicFramePr>
          <p:nvPr/>
        </p:nvGraphicFramePr>
        <p:xfrm>
          <a:off x="11104765" y="2274172"/>
          <a:ext cx="507722" cy="4831478"/>
        </p:xfrm>
        <a:graphic>
          <a:graphicData uri="http://schemas.openxmlformats.org/drawingml/2006/table">
            <a:tbl>
              <a:tblPr firstRow="1" bandRow="1">
                <a:tableStyleId>{5C22544A-7EE6-4342-B048-85BDC9FD1C3A}</a:tableStyleId>
              </a:tblPr>
              <a:tblGrid>
                <a:gridCol w="507722">
                  <a:extLst>
                    <a:ext uri="{9D8B030D-6E8A-4147-A177-3AD203B41FA5}">
                      <a16:colId xmlns:a16="http://schemas.microsoft.com/office/drawing/2014/main" val="3879594254"/>
                    </a:ext>
                  </a:extLst>
                </a:gridCol>
              </a:tblGrid>
              <a:tr h="2415739">
                <a:tc>
                  <a:txBody>
                    <a:bodyPr/>
                    <a:lstStyle/>
                    <a:p>
                      <a:pPr algn="ctr" fontAlgn="b"/>
                      <a:r>
                        <a:rPr lang="en-US" sz="1100" b="0" i="0" u="none" strike="noStrike" dirty="0">
                          <a:solidFill>
                            <a:srgbClr val="000000"/>
                          </a:solidFill>
                          <a:effectLst/>
                          <a:latin typeface="+mn-lt"/>
                        </a:rPr>
                        <a:t>73%</a:t>
                      </a:r>
                    </a:p>
                  </a:txBody>
                  <a:tcPr marL="9525" marR="9525" marT="9525" marB="0" anchor="ctr">
                    <a:noFill/>
                  </a:tcPr>
                </a:tc>
                <a:extLst>
                  <a:ext uri="{0D108BD9-81ED-4DB2-BD59-A6C34878D82A}">
                    <a16:rowId xmlns:a16="http://schemas.microsoft.com/office/drawing/2014/main" val="4234629456"/>
                  </a:ext>
                </a:extLst>
              </a:tr>
              <a:tr h="2415739">
                <a:tc>
                  <a:txBody>
                    <a:bodyPr/>
                    <a:lstStyle/>
                    <a:p>
                      <a:pPr algn="ctr" fontAlgn="b"/>
                      <a:r>
                        <a:rPr lang="en-US" sz="1100" b="0" i="0" u="none" strike="noStrike" dirty="0">
                          <a:solidFill>
                            <a:srgbClr val="000000"/>
                          </a:solidFill>
                          <a:effectLst/>
                          <a:latin typeface="+mn-lt"/>
                        </a:rPr>
                        <a:t>75%</a:t>
                      </a:r>
                    </a:p>
                  </a:txBody>
                  <a:tcPr marL="9525" marR="9525" marT="9525" marB="0" anchor="ctr">
                    <a:noFill/>
                  </a:tcPr>
                </a:tc>
                <a:extLst>
                  <a:ext uri="{0D108BD9-81ED-4DB2-BD59-A6C34878D82A}">
                    <a16:rowId xmlns:a16="http://schemas.microsoft.com/office/drawing/2014/main" val="2659689391"/>
                  </a:ext>
                </a:extLst>
              </a:tr>
            </a:tbl>
          </a:graphicData>
        </a:graphic>
      </p:graphicFrame>
      <p:sp>
        <p:nvSpPr>
          <p:cNvPr id="60" name="black_box_title"/>
          <p:cNvSpPr>
            <a:spLocks noGrp="1"/>
          </p:cNvSpPr>
          <p:nvPr>
            <p:ph type="body" sz="quarter" idx="13" hasCustomPrompt="1"/>
          </p:nvPr>
        </p:nvSpPr>
        <p:spPr>
          <a:xfrm>
            <a:off x="1066869" y="672572"/>
            <a:ext cx="6858000" cy="176493"/>
          </a:xfrm>
        </p:spPr>
        <p:txBody>
          <a:bodyPr/>
          <a:lstStyle/>
          <a:p>
            <a:r>
              <a:rPr lang="en-US" dirty="0"/>
              <a:t> </a:t>
            </a:r>
          </a:p>
          <a:p>
            <a:r>
              <a:rPr lang="en-US" dirty="0"/>
              <a:t>Retail marketing</a:t>
            </a:r>
          </a:p>
          <a:p>
            <a:r>
              <a:rPr lang="en-US" dirty="0"/>
              <a:t>  </a:t>
            </a:r>
          </a:p>
        </p:txBody>
      </p:sp>
      <p:sp>
        <p:nvSpPr>
          <p:cNvPr id="62" name="presentation_title"/>
          <p:cNvSpPr>
            <a:spLocks noGrp="1"/>
          </p:cNvSpPr>
          <p:nvPr>
            <p:ph type="body" sz="quarter" idx="15" hasCustomPrompt="1"/>
          </p:nvPr>
        </p:nvSpPr>
        <p:spPr>
          <a:xfrm>
            <a:off x="-1022350" y="-1549400"/>
            <a:ext cx="1862138" cy="495300"/>
          </a:xfrm>
        </p:spPr>
        <p:txBody>
          <a:bodyPr>
            <a:normAutofit fontScale="55000" lnSpcReduction="20000"/>
          </a:bodyPr>
          <a:lstStyle/>
          <a:p>
            <a:r>
              <a:rPr dirty="0"/>
              <a:t>Out Of Home Advertising Association Of America 1864 Polling Presentation</a:t>
            </a:r>
          </a:p>
        </p:txBody>
      </p:sp>
      <p:sp>
        <p:nvSpPr>
          <p:cNvPr id="63" name="qnum"/>
          <p:cNvSpPr>
            <a:spLocks noGrp="1"/>
          </p:cNvSpPr>
          <p:nvPr>
            <p:ph type="body" sz="quarter" idx="14" hasCustomPrompt="1"/>
          </p:nvPr>
        </p:nvSpPr>
        <p:spPr>
          <a:xfrm>
            <a:off x="-1859501" y="-875507"/>
            <a:ext cx="1673225" cy="728663"/>
          </a:xfrm>
        </p:spPr>
        <p:txBody>
          <a:bodyPr/>
          <a:lstStyle/>
          <a:p>
            <a:r>
              <a:rPr dirty="0"/>
              <a:t>OAAA12</a:t>
            </a:r>
          </a:p>
        </p:txBody>
      </p:sp>
      <p:sp>
        <p:nvSpPr>
          <p:cNvPr id="64" name="pt111">
            <a:extLst>
              <a:ext uri="{FF2B5EF4-FFF2-40B4-BE49-F238E27FC236}">
                <a16:creationId xmlns:a16="http://schemas.microsoft.com/office/drawing/2014/main" id="{9EF570A8-1314-DC18-11DD-2E5C94571CCA}"/>
              </a:ext>
            </a:extLst>
          </p:cNvPr>
          <p:cNvSpPr/>
          <p:nvPr/>
        </p:nvSpPr>
        <p:spPr>
          <a:xfrm>
            <a:off x="3792639" y="2264647"/>
            <a:ext cx="182880" cy="182880"/>
          </a:xfrm>
          <a:prstGeom prst="ellipse">
            <a:avLst/>
          </a:prstGeom>
          <a:solidFill>
            <a:schemeClr val="accent1">
              <a:lumMod val="50000"/>
            </a:schemeClr>
          </a:solidFill>
          <a:ln w="9000" cap="rnd">
            <a:solidFill>
              <a:schemeClr val="accent1">
                <a:lumMod val="50000"/>
              </a:scheme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65" name="pt113">
            <a:extLst>
              <a:ext uri="{FF2B5EF4-FFF2-40B4-BE49-F238E27FC236}">
                <a16:creationId xmlns:a16="http://schemas.microsoft.com/office/drawing/2014/main" id="{87812D18-A2B2-7214-1211-76CEC48670B3}"/>
              </a:ext>
            </a:extLst>
          </p:cNvPr>
          <p:cNvSpPr/>
          <p:nvPr/>
        </p:nvSpPr>
        <p:spPr>
          <a:xfrm>
            <a:off x="4748008" y="2264647"/>
            <a:ext cx="182880" cy="182880"/>
          </a:xfrm>
          <a:prstGeom prst="ellipse">
            <a:avLst/>
          </a:prstGeom>
          <a:solidFill>
            <a:schemeClr val="accent1"/>
          </a:solidFill>
          <a:ln w="9000" cap="rnd">
            <a:solidFill>
              <a:schemeClr val="accent1"/>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66" name="pt115">
            <a:extLst>
              <a:ext uri="{FF2B5EF4-FFF2-40B4-BE49-F238E27FC236}">
                <a16:creationId xmlns:a16="http://schemas.microsoft.com/office/drawing/2014/main" id="{C049D7DA-3404-9560-DE22-159A092C3D62}"/>
              </a:ext>
            </a:extLst>
          </p:cNvPr>
          <p:cNvSpPr/>
          <p:nvPr/>
        </p:nvSpPr>
        <p:spPr>
          <a:xfrm>
            <a:off x="5703497" y="2264647"/>
            <a:ext cx="182880" cy="182880"/>
          </a:xfrm>
          <a:prstGeom prst="ellipse">
            <a:avLst/>
          </a:prstGeom>
          <a:solidFill>
            <a:schemeClr val="accent3"/>
          </a:solidFill>
          <a:ln w="9000" cap="rnd">
            <a:solidFill>
              <a:schemeClr val="accent3"/>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67" name="pt117">
            <a:extLst>
              <a:ext uri="{FF2B5EF4-FFF2-40B4-BE49-F238E27FC236}">
                <a16:creationId xmlns:a16="http://schemas.microsoft.com/office/drawing/2014/main" id="{BC84A540-F256-B63E-2678-0AC9B69A9CC9}"/>
              </a:ext>
            </a:extLst>
          </p:cNvPr>
          <p:cNvSpPr/>
          <p:nvPr/>
        </p:nvSpPr>
        <p:spPr>
          <a:xfrm>
            <a:off x="6665502" y="2264647"/>
            <a:ext cx="182880" cy="182880"/>
          </a:xfrm>
          <a:prstGeom prst="ellipse">
            <a:avLst/>
          </a:prstGeom>
          <a:solidFill>
            <a:schemeClr val="accent6"/>
          </a:solidFill>
          <a:ln w="9000" cap="rnd">
            <a:solidFill>
              <a:schemeClr val="accent6"/>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68" name="pt119">
            <a:extLst>
              <a:ext uri="{FF2B5EF4-FFF2-40B4-BE49-F238E27FC236}">
                <a16:creationId xmlns:a16="http://schemas.microsoft.com/office/drawing/2014/main" id="{EEBD67E8-0173-BDFE-9069-9C31185BF19B}"/>
              </a:ext>
            </a:extLst>
          </p:cNvPr>
          <p:cNvSpPr/>
          <p:nvPr/>
        </p:nvSpPr>
        <p:spPr>
          <a:xfrm>
            <a:off x="7372694" y="2264647"/>
            <a:ext cx="182880" cy="182880"/>
          </a:xfrm>
          <a:prstGeom prst="ellipse">
            <a:avLst/>
          </a:prstGeom>
          <a:solidFill>
            <a:schemeClr val="accent6">
              <a:lumMod val="50000"/>
            </a:schemeClr>
          </a:solidFill>
          <a:ln w="9000" cap="rnd">
            <a:solidFill>
              <a:schemeClr val="accent6">
                <a:lumMod val="50000"/>
              </a:scheme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69" name="pt121">
            <a:extLst>
              <a:ext uri="{FF2B5EF4-FFF2-40B4-BE49-F238E27FC236}">
                <a16:creationId xmlns:a16="http://schemas.microsoft.com/office/drawing/2014/main" id="{405E62F7-01A3-EB35-973B-4E153D85D9F3}"/>
              </a:ext>
            </a:extLst>
          </p:cNvPr>
          <p:cNvSpPr/>
          <p:nvPr/>
        </p:nvSpPr>
        <p:spPr>
          <a:xfrm>
            <a:off x="8053102" y="2264647"/>
            <a:ext cx="182880" cy="182880"/>
          </a:xfrm>
          <a:prstGeom prst="ellipse">
            <a:avLst/>
          </a:prstGeom>
          <a:solidFill>
            <a:schemeClr val="bg2">
              <a:lumMod val="75000"/>
            </a:schemeClr>
          </a:solidFill>
          <a:ln w="9000" cap="rnd">
            <a:solidFill>
              <a:schemeClr val="bg2">
                <a:lumMod val="75000"/>
              </a:scheme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70" name="tx122">
            <a:extLst>
              <a:ext uri="{FF2B5EF4-FFF2-40B4-BE49-F238E27FC236}">
                <a16:creationId xmlns:a16="http://schemas.microsoft.com/office/drawing/2014/main" id="{0105451A-BB36-82C3-DDC2-CA3870474ECA}"/>
              </a:ext>
            </a:extLst>
          </p:cNvPr>
          <p:cNvSpPr/>
          <p:nvPr/>
        </p:nvSpPr>
        <p:spPr>
          <a:xfrm>
            <a:off x="4044209" y="2327887"/>
            <a:ext cx="596734" cy="89763"/>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All the time</a:t>
            </a:r>
          </a:p>
        </p:txBody>
      </p:sp>
      <p:sp>
        <p:nvSpPr>
          <p:cNvPr id="71" name="tx124">
            <a:extLst>
              <a:ext uri="{FF2B5EF4-FFF2-40B4-BE49-F238E27FC236}">
                <a16:creationId xmlns:a16="http://schemas.microsoft.com/office/drawing/2014/main" id="{FDE0ADE9-F569-8C93-0EBE-DE85AC0021FB}"/>
              </a:ext>
            </a:extLst>
          </p:cNvPr>
          <p:cNvSpPr/>
          <p:nvPr/>
        </p:nvSpPr>
        <p:spPr>
          <a:xfrm>
            <a:off x="4999578" y="2270375"/>
            <a:ext cx="596855" cy="90125"/>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Most of the</a:t>
            </a:r>
          </a:p>
        </p:txBody>
      </p:sp>
      <p:sp>
        <p:nvSpPr>
          <p:cNvPr id="72" name="tx125">
            <a:extLst>
              <a:ext uri="{FF2B5EF4-FFF2-40B4-BE49-F238E27FC236}">
                <a16:creationId xmlns:a16="http://schemas.microsoft.com/office/drawing/2014/main" id="{11BE9E1D-D8F5-F78B-2C7C-F28ED0CCFBE2}"/>
              </a:ext>
            </a:extLst>
          </p:cNvPr>
          <p:cNvSpPr/>
          <p:nvPr/>
        </p:nvSpPr>
        <p:spPr>
          <a:xfrm>
            <a:off x="4999578" y="2403693"/>
            <a:ext cx="395611" cy="87109"/>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time     </a:t>
            </a:r>
          </a:p>
        </p:txBody>
      </p:sp>
      <p:sp>
        <p:nvSpPr>
          <p:cNvPr id="73" name="tx126">
            <a:extLst>
              <a:ext uri="{FF2B5EF4-FFF2-40B4-BE49-F238E27FC236}">
                <a16:creationId xmlns:a16="http://schemas.microsoft.com/office/drawing/2014/main" id="{10234EE3-9E63-27FD-A44D-69D23D6DE25D}"/>
              </a:ext>
            </a:extLst>
          </p:cNvPr>
          <p:cNvSpPr/>
          <p:nvPr/>
        </p:nvSpPr>
        <p:spPr>
          <a:xfrm>
            <a:off x="5955068" y="2325353"/>
            <a:ext cx="603370" cy="9229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Sometimes</a:t>
            </a:r>
          </a:p>
        </p:txBody>
      </p:sp>
      <p:sp>
        <p:nvSpPr>
          <p:cNvPr id="74" name="tx128">
            <a:extLst>
              <a:ext uri="{FF2B5EF4-FFF2-40B4-BE49-F238E27FC236}">
                <a16:creationId xmlns:a16="http://schemas.microsoft.com/office/drawing/2014/main" id="{0FF6D96C-B893-46FB-3F70-2C842670A6B0}"/>
              </a:ext>
            </a:extLst>
          </p:cNvPr>
          <p:cNvSpPr/>
          <p:nvPr/>
        </p:nvSpPr>
        <p:spPr>
          <a:xfrm>
            <a:off x="6917072" y="2303395"/>
            <a:ext cx="348557" cy="114255"/>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Rarely</a:t>
            </a:r>
          </a:p>
        </p:txBody>
      </p:sp>
      <p:sp>
        <p:nvSpPr>
          <p:cNvPr id="75" name="tx130">
            <a:extLst>
              <a:ext uri="{FF2B5EF4-FFF2-40B4-BE49-F238E27FC236}">
                <a16:creationId xmlns:a16="http://schemas.microsoft.com/office/drawing/2014/main" id="{16117A6C-1460-D445-7690-4D1116368124}"/>
              </a:ext>
            </a:extLst>
          </p:cNvPr>
          <p:cNvSpPr/>
          <p:nvPr/>
        </p:nvSpPr>
        <p:spPr>
          <a:xfrm>
            <a:off x="7624264" y="2327887"/>
            <a:ext cx="321773" cy="89763"/>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Never</a:t>
            </a:r>
          </a:p>
        </p:txBody>
      </p:sp>
      <p:sp>
        <p:nvSpPr>
          <p:cNvPr id="76" name="tx132">
            <a:extLst>
              <a:ext uri="{FF2B5EF4-FFF2-40B4-BE49-F238E27FC236}">
                <a16:creationId xmlns:a16="http://schemas.microsoft.com/office/drawing/2014/main" id="{5D086043-C544-2894-F44A-8808D8D449FA}"/>
              </a:ext>
            </a:extLst>
          </p:cNvPr>
          <p:cNvSpPr/>
          <p:nvPr/>
        </p:nvSpPr>
        <p:spPr>
          <a:xfrm>
            <a:off x="8304672" y="2327887"/>
            <a:ext cx="455936" cy="89763"/>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Not sure</a:t>
            </a:r>
          </a:p>
        </p:txBody>
      </p:sp>
      <p:sp>
        <p:nvSpPr>
          <p:cNvPr id="79" name="main_title">
            <a:extLst>
              <a:ext uri="{FF2B5EF4-FFF2-40B4-BE49-F238E27FC236}">
                <a16:creationId xmlns:a16="http://schemas.microsoft.com/office/drawing/2014/main" id="{C46FCE9D-BEF3-B930-CB64-679A8F2794FA}"/>
              </a:ext>
            </a:extLst>
          </p:cNvPr>
          <p:cNvSpPr txBox="1">
            <a:spLocks/>
          </p:cNvSpPr>
          <p:nvPr/>
        </p:nvSpPr>
        <p:spPr>
          <a:xfrm>
            <a:off x="1066800" y="1034388"/>
            <a:ext cx="10594246" cy="2257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200" b="0" i="0" kern="1200" spc="0" baseline="0">
                <a:solidFill>
                  <a:schemeClr val="tx1"/>
                </a:solidFill>
                <a:latin typeface="Georgia" panose="02040502050405020303" pitchFamily="18" charset="0"/>
                <a:ea typeface="EB Garamond" pitchFamily="2"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Three-fourths of adults notice </a:t>
            </a:r>
            <a:r>
              <a:rPr kumimoji="0" lang="en-US" sz="2000" b="0" i="1"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printed signs in places of business </a:t>
            </a:r>
            <a:r>
              <a:rPr kumimoji="0" lang="en-US" sz="2000" b="0" i="0"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(75%) and </a:t>
            </a:r>
            <a:r>
              <a:rPr kumimoji="0" lang="en-US" sz="2000" b="0" i="1"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digital signs in places of business </a:t>
            </a:r>
            <a:r>
              <a:rPr kumimoji="0" lang="en-US" sz="2000" b="0" i="0"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(73%) </a:t>
            </a:r>
            <a:r>
              <a:rPr kumimoji="0" lang="en-US" sz="2000" b="0" i="0" u="sng"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inside a store</a:t>
            </a:r>
            <a:r>
              <a:rPr kumimoji="0" lang="en-US" sz="2000" b="0" i="0"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 to shop in-person.</a:t>
            </a:r>
          </a:p>
        </p:txBody>
      </p:sp>
      <p:sp>
        <p:nvSpPr>
          <p:cNvPr id="80" name="sub_title">
            <a:extLst>
              <a:ext uri="{FF2B5EF4-FFF2-40B4-BE49-F238E27FC236}">
                <a16:creationId xmlns:a16="http://schemas.microsoft.com/office/drawing/2014/main" id="{BC3215BC-D122-05F6-DF14-A866D2397372}"/>
              </a:ext>
            </a:extLst>
          </p:cNvPr>
          <p:cNvSpPr txBox="1">
            <a:spLocks/>
          </p:cNvSpPr>
          <p:nvPr/>
        </p:nvSpPr>
        <p:spPr>
          <a:xfrm>
            <a:off x="1073744" y="1674070"/>
            <a:ext cx="10594246" cy="50030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a:buNone/>
              <a:tabLst/>
              <a:defRPr/>
            </a:pPr>
            <a:r>
              <a:rPr kumimoji="0" lang="en-US" sz="1200" b="0" i="0" u="none" strike="noStrike" kern="1200" cap="none" spc="0" normalizeH="0" baseline="0" noProof="0" dirty="0">
                <a:ln>
                  <a:noFill/>
                </a:ln>
                <a:solidFill>
                  <a:srgbClr val="2B2B2B"/>
                </a:solidFill>
                <a:effectLst/>
                <a:uLnTx/>
                <a:uFillTx/>
                <a:latin typeface="Arial" panose="020B0604020202020204" pitchFamily="34" charset="0"/>
                <a:cs typeface="Arial" panose="020B0604020202020204" pitchFamily="34" charset="0"/>
              </a:rPr>
              <a:t>How often, if at all, do you notice ad messages in each of the following types of formats or environments when you are </a:t>
            </a:r>
            <a:r>
              <a:rPr kumimoji="0" lang="en-US" sz="1200" b="1" i="0" u="sng" strike="noStrike" kern="1200" cap="none" spc="0" normalizeH="0" baseline="0" noProof="0" dirty="0">
                <a:ln>
                  <a:noFill/>
                </a:ln>
                <a:solidFill>
                  <a:srgbClr val="2B2B2B"/>
                </a:solidFill>
                <a:effectLst/>
                <a:uLnTx/>
                <a:uFillTx/>
                <a:latin typeface="Arial" panose="020B0604020202020204" pitchFamily="34" charset="0"/>
                <a:cs typeface="Arial" panose="020B0604020202020204" pitchFamily="34" charset="0"/>
              </a:rPr>
              <a:t>inside a store</a:t>
            </a:r>
            <a:r>
              <a:rPr kumimoji="0" lang="en-US" sz="1200" b="0" i="0" u="none" strike="noStrike" kern="1200" cap="none" spc="0" normalizeH="0" baseline="0" noProof="0" dirty="0">
                <a:ln>
                  <a:noFill/>
                </a:ln>
                <a:solidFill>
                  <a:srgbClr val="2B2B2B"/>
                </a:solidFill>
                <a:effectLst/>
                <a:uLnTx/>
                <a:uFillTx/>
                <a:latin typeface="Arial" panose="020B0604020202020204" pitchFamily="34" charset="0"/>
                <a:cs typeface="Arial" panose="020B0604020202020204" pitchFamily="34" charset="0"/>
              </a:rPr>
              <a:t> to shop in-person? </a:t>
            </a:r>
            <a:r>
              <a:rPr kumimoji="0" lang="en-US" sz="1200" b="1" i="1" u="none" strike="noStrike" kern="1200" cap="none" spc="0" normalizeH="0" baseline="0" noProof="0" dirty="0">
                <a:ln>
                  <a:noFill/>
                </a:ln>
                <a:solidFill>
                  <a:srgbClr val="0DD6CC"/>
                </a:solidFill>
                <a:effectLst/>
                <a:uLnTx/>
                <a:uFillTx/>
                <a:latin typeface="Arial" panose="020B0604020202020204" pitchFamily="34" charset="0"/>
                <a:cs typeface="Arial" panose="020B0604020202020204" pitchFamily="34" charset="0"/>
              </a:rPr>
              <a:t>N = 1,651 Adults who Shop In-Person At Least Sometimes or More Often</a:t>
            </a:r>
            <a:endParaRPr kumimoji="0" lang="en-US" sz="1200" b="0" i="0" u="none" strike="noStrike" kern="1200" cap="none" spc="0" normalizeH="0" baseline="0" noProof="0" dirty="0">
              <a:ln>
                <a:noFill/>
              </a:ln>
              <a:solidFill>
                <a:srgbClr val="2B2B2B"/>
              </a:solidFill>
              <a:effectLst/>
              <a:uLnTx/>
              <a:uFillTx/>
              <a:latin typeface="Arial" panose="020B0604020202020204" pitchFamily="34" charset="0"/>
              <a:cs typeface="Arial" panose="020B0604020202020204" pitchFamily="34" charset="0"/>
            </a:endParaRPr>
          </a:p>
        </p:txBody>
      </p:sp>
      <p:grpSp>
        <p:nvGrpSpPr>
          <p:cNvPr id="87" name="Group 86">
            <a:extLst>
              <a:ext uri="{FF2B5EF4-FFF2-40B4-BE49-F238E27FC236}">
                <a16:creationId xmlns:a16="http://schemas.microsoft.com/office/drawing/2014/main" id="{ED61102C-E825-1C63-3248-B05B73374078}"/>
              </a:ext>
            </a:extLst>
          </p:cNvPr>
          <p:cNvGrpSpPr/>
          <p:nvPr/>
        </p:nvGrpSpPr>
        <p:grpSpPr>
          <a:xfrm>
            <a:off x="2091248" y="1876425"/>
            <a:ext cx="8978492" cy="4810051"/>
            <a:chOff x="3667222" y="2461569"/>
            <a:chExt cx="7248469" cy="3468624"/>
          </a:xfrm>
        </p:grpSpPr>
        <p:sp>
          <p:nvSpPr>
            <p:cNvPr id="88" name="rc4">
              <a:extLst>
                <a:ext uri="{FF2B5EF4-FFF2-40B4-BE49-F238E27FC236}">
                  <a16:creationId xmlns:a16="http://schemas.microsoft.com/office/drawing/2014/main" id="{E8AC6884-88B3-0E37-EC31-820B468E5296}"/>
                </a:ext>
              </a:extLst>
            </p:cNvPr>
            <p:cNvSpPr/>
            <p:nvPr/>
          </p:nvSpPr>
          <p:spPr>
            <a:xfrm>
              <a:off x="3667222" y="4805217"/>
              <a:ext cx="907930" cy="1124976"/>
            </a:xfrm>
            <a:prstGeom prst="rect">
              <a:avLst/>
            </a:prstGeom>
            <a:solidFill>
              <a:schemeClr val="accent1">
                <a:lumMod val="50000"/>
              </a:schemeClr>
            </a:solidFill>
            <a:ln>
              <a:solidFill>
                <a:schemeClr val="accent1">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89" name="rc5">
              <a:extLst>
                <a:ext uri="{FF2B5EF4-FFF2-40B4-BE49-F238E27FC236}">
                  <a16:creationId xmlns:a16="http://schemas.microsoft.com/office/drawing/2014/main" id="{8E6093B1-E3E3-1962-3272-460A122F37EF}"/>
                </a:ext>
              </a:extLst>
            </p:cNvPr>
            <p:cNvSpPr/>
            <p:nvPr/>
          </p:nvSpPr>
          <p:spPr>
            <a:xfrm>
              <a:off x="4575152" y="4805217"/>
              <a:ext cx="1929845" cy="1124976"/>
            </a:xfrm>
            <a:prstGeom prst="rect">
              <a:avLst/>
            </a:prstGeom>
            <a:solidFill>
              <a:schemeClr val="accent1"/>
            </a:solidFill>
            <a:ln>
              <a:solidFill>
                <a:schemeClr val="accent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90" name="rc6">
              <a:extLst>
                <a:ext uri="{FF2B5EF4-FFF2-40B4-BE49-F238E27FC236}">
                  <a16:creationId xmlns:a16="http://schemas.microsoft.com/office/drawing/2014/main" id="{E1FFDE8A-9E11-E3C2-A4DE-D7811627CD62}"/>
                </a:ext>
              </a:extLst>
            </p:cNvPr>
            <p:cNvSpPr/>
            <p:nvPr/>
          </p:nvSpPr>
          <p:spPr>
            <a:xfrm>
              <a:off x="6504998" y="4805217"/>
              <a:ext cx="2564316" cy="1124976"/>
            </a:xfrm>
            <a:prstGeom prst="rect">
              <a:avLst/>
            </a:prstGeom>
            <a:solidFill>
              <a:schemeClr val="accent3"/>
            </a:solidFill>
            <a:ln>
              <a:solidFill>
                <a:schemeClr val="accent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91" name="rc7">
              <a:extLst>
                <a:ext uri="{FF2B5EF4-FFF2-40B4-BE49-F238E27FC236}">
                  <a16:creationId xmlns:a16="http://schemas.microsoft.com/office/drawing/2014/main" id="{40F4A0FD-E828-8E46-6A23-3E344DBE1A73}"/>
                </a:ext>
              </a:extLst>
            </p:cNvPr>
            <p:cNvSpPr/>
            <p:nvPr/>
          </p:nvSpPr>
          <p:spPr>
            <a:xfrm>
              <a:off x="9069315" y="4805217"/>
              <a:ext cx="979544" cy="1124976"/>
            </a:xfrm>
            <a:prstGeom prst="rect">
              <a:avLst/>
            </a:prstGeom>
            <a:solidFill>
              <a:schemeClr val="accent6"/>
            </a:solidFill>
            <a:ln>
              <a:solidFill>
                <a:schemeClr val="accent6"/>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92" name="rc8">
              <a:extLst>
                <a:ext uri="{FF2B5EF4-FFF2-40B4-BE49-F238E27FC236}">
                  <a16:creationId xmlns:a16="http://schemas.microsoft.com/office/drawing/2014/main" id="{033A53FE-5906-040A-B5D6-126CF39A3A27}"/>
                </a:ext>
              </a:extLst>
            </p:cNvPr>
            <p:cNvSpPr/>
            <p:nvPr/>
          </p:nvSpPr>
          <p:spPr>
            <a:xfrm>
              <a:off x="10048859" y="4805217"/>
              <a:ext cx="442944" cy="1124976"/>
            </a:xfrm>
            <a:prstGeom prst="rect">
              <a:avLst/>
            </a:prstGeom>
            <a:solidFill>
              <a:schemeClr val="accent6">
                <a:lumMod val="5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93" name="rc9">
              <a:extLst>
                <a:ext uri="{FF2B5EF4-FFF2-40B4-BE49-F238E27FC236}">
                  <a16:creationId xmlns:a16="http://schemas.microsoft.com/office/drawing/2014/main" id="{5026AD95-6664-652A-89C1-483452E532A1}"/>
                </a:ext>
              </a:extLst>
            </p:cNvPr>
            <p:cNvSpPr/>
            <p:nvPr/>
          </p:nvSpPr>
          <p:spPr>
            <a:xfrm>
              <a:off x="10491803" y="4805217"/>
              <a:ext cx="423888" cy="1124976"/>
            </a:xfrm>
            <a:prstGeom prst="rect">
              <a:avLst/>
            </a:prstGeom>
            <a:solidFill>
              <a:schemeClr val="bg2">
                <a:lumMod val="75000"/>
              </a:schemeClr>
            </a:solidFill>
            <a:ln>
              <a:solidFill>
                <a:schemeClr val="bg2">
                  <a:lumMod val="7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94" name="rc10">
              <a:extLst>
                <a:ext uri="{FF2B5EF4-FFF2-40B4-BE49-F238E27FC236}">
                  <a16:creationId xmlns:a16="http://schemas.microsoft.com/office/drawing/2014/main" id="{459FD22C-1929-409B-5AD7-DA72939EB909}"/>
                </a:ext>
              </a:extLst>
            </p:cNvPr>
            <p:cNvSpPr/>
            <p:nvPr/>
          </p:nvSpPr>
          <p:spPr>
            <a:xfrm>
              <a:off x="3667222" y="3074484"/>
              <a:ext cx="986569" cy="1124976"/>
            </a:xfrm>
            <a:prstGeom prst="rect">
              <a:avLst/>
            </a:prstGeom>
            <a:solidFill>
              <a:schemeClr val="accent1">
                <a:lumMod val="50000"/>
              </a:schemeClr>
            </a:solidFill>
            <a:ln>
              <a:solidFill>
                <a:schemeClr val="accent1">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95" name="rc11">
              <a:extLst>
                <a:ext uri="{FF2B5EF4-FFF2-40B4-BE49-F238E27FC236}">
                  <a16:creationId xmlns:a16="http://schemas.microsoft.com/office/drawing/2014/main" id="{BA7138E3-6A23-50A4-7B31-1E6575822F8C}"/>
                </a:ext>
              </a:extLst>
            </p:cNvPr>
            <p:cNvSpPr/>
            <p:nvPr/>
          </p:nvSpPr>
          <p:spPr>
            <a:xfrm>
              <a:off x="4653791" y="3074484"/>
              <a:ext cx="1815201" cy="1124976"/>
            </a:xfrm>
            <a:prstGeom prst="rect">
              <a:avLst/>
            </a:prstGeom>
            <a:solidFill>
              <a:schemeClr val="accent1"/>
            </a:solidFill>
            <a:ln>
              <a:solidFill>
                <a:schemeClr val="accent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96" name="rc12">
              <a:extLst>
                <a:ext uri="{FF2B5EF4-FFF2-40B4-BE49-F238E27FC236}">
                  <a16:creationId xmlns:a16="http://schemas.microsoft.com/office/drawing/2014/main" id="{E6CF09FA-3876-A825-354C-99729E99B199}"/>
                </a:ext>
              </a:extLst>
            </p:cNvPr>
            <p:cNvSpPr/>
            <p:nvPr/>
          </p:nvSpPr>
          <p:spPr>
            <a:xfrm>
              <a:off x="6468993" y="3074484"/>
              <a:ext cx="2441110" cy="1124976"/>
            </a:xfrm>
            <a:prstGeom prst="rect">
              <a:avLst/>
            </a:prstGeom>
            <a:solidFill>
              <a:schemeClr val="accent3"/>
            </a:solidFill>
            <a:ln>
              <a:solidFill>
                <a:schemeClr val="accent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97" name="rc13">
              <a:extLst>
                <a:ext uri="{FF2B5EF4-FFF2-40B4-BE49-F238E27FC236}">
                  <a16:creationId xmlns:a16="http://schemas.microsoft.com/office/drawing/2014/main" id="{F3425A93-E9D0-0358-AA34-5A2E0E3E7E48}"/>
                </a:ext>
              </a:extLst>
            </p:cNvPr>
            <p:cNvSpPr/>
            <p:nvPr/>
          </p:nvSpPr>
          <p:spPr>
            <a:xfrm>
              <a:off x="8910104" y="3074484"/>
              <a:ext cx="1065296" cy="1124976"/>
            </a:xfrm>
            <a:prstGeom prst="rect">
              <a:avLst/>
            </a:prstGeom>
            <a:solidFill>
              <a:schemeClr val="accent6"/>
            </a:solidFill>
            <a:ln>
              <a:solidFill>
                <a:schemeClr val="accent6"/>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98" name="rc14">
              <a:extLst>
                <a:ext uri="{FF2B5EF4-FFF2-40B4-BE49-F238E27FC236}">
                  <a16:creationId xmlns:a16="http://schemas.microsoft.com/office/drawing/2014/main" id="{D3BF3B70-CA6B-E521-38ED-F86EEA06ED57}"/>
                </a:ext>
              </a:extLst>
            </p:cNvPr>
            <p:cNvSpPr/>
            <p:nvPr/>
          </p:nvSpPr>
          <p:spPr>
            <a:xfrm>
              <a:off x="9975401" y="3074484"/>
              <a:ext cx="497785" cy="1124976"/>
            </a:xfrm>
            <a:prstGeom prst="rect">
              <a:avLst/>
            </a:prstGeom>
            <a:solidFill>
              <a:schemeClr val="accent6">
                <a:lumMod val="5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99" name="rc15">
              <a:extLst>
                <a:ext uri="{FF2B5EF4-FFF2-40B4-BE49-F238E27FC236}">
                  <a16:creationId xmlns:a16="http://schemas.microsoft.com/office/drawing/2014/main" id="{4290456E-4253-4981-1D0C-D2F84E1DFCF5}"/>
                </a:ext>
              </a:extLst>
            </p:cNvPr>
            <p:cNvSpPr/>
            <p:nvPr/>
          </p:nvSpPr>
          <p:spPr>
            <a:xfrm>
              <a:off x="10473186" y="3074484"/>
              <a:ext cx="442505" cy="1124976"/>
            </a:xfrm>
            <a:prstGeom prst="rect">
              <a:avLst/>
            </a:prstGeom>
            <a:solidFill>
              <a:schemeClr val="bg2">
                <a:lumMod val="75000"/>
              </a:schemeClr>
            </a:solidFill>
            <a:ln>
              <a:solidFill>
                <a:schemeClr val="bg2">
                  <a:lumMod val="7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00" name="tx16">
              <a:extLst>
                <a:ext uri="{FF2B5EF4-FFF2-40B4-BE49-F238E27FC236}">
                  <a16:creationId xmlns:a16="http://schemas.microsoft.com/office/drawing/2014/main" id="{6A383E01-B20D-7D5B-7A47-C845FE401F84}"/>
                </a:ext>
              </a:extLst>
            </p:cNvPr>
            <p:cNvSpPr/>
            <p:nvPr/>
          </p:nvSpPr>
          <p:spPr>
            <a:xfrm>
              <a:off x="7624467" y="5305995"/>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2B2B2B">
                      <a:alpha val="100000"/>
                    </a:srgbClr>
                  </a:solidFill>
                  <a:effectLst/>
                  <a:uLnTx/>
                  <a:uFillTx/>
                  <a:latin typeface="Arial"/>
                  <a:ea typeface="+mn-ea"/>
                  <a:cs typeface="Arial"/>
                </a:rPr>
                <a:t>35%</a:t>
              </a:r>
            </a:p>
          </p:txBody>
        </p:sp>
        <p:sp>
          <p:nvSpPr>
            <p:cNvPr id="101" name="tx17">
              <a:extLst>
                <a:ext uri="{FF2B5EF4-FFF2-40B4-BE49-F238E27FC236}">
                  <a16:creationId xmlns:a16="http://schemas.microsoft.com/office/drawing/2014/main" id="{FBFB55F5-E759-F835-7D5F-F34C1C504CDE}"/>
                </a:ext>
              </a:extLst>
            </p:cNvPr>
            <p:cNvSpPr/>
            <p:nvPr/>
          </p:nvSpPr>
          <p:spPr>
            <a:xfrm>
              <a:off x="9396398" y="5308434"/>
              <a:ext cx="325377" cy="118540"/>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solidFill>
                  <a:effectLst/>
                  <a:uLnTx/>
                  <a:uFillTx/>
                  <a:latin typeface="Arial"/>
                  <a:ea typeface="+mn-ea"/>
                  <a:cs typeface="Arial"/>
                </a:rPr>
                <a:t>14%</a:t>
              </a:r>
            </a:p>
          </p:txBody>
        </p:sp>
        <p:sp>
          <p:nvSpPr>
            <p:cNvPr id="102" name="tx18">
              <a:extLst>
                <a:ext uri="{FF2B5EF4-FFF2-40B4-BE49-F238E27FC236}">
                  <a16:creationId xmlns:a16="http://schemas.microsoft.com/office/drawing/2014/main" id="{17608306-CF40-7682-0F02-9B5E677B2A7A}"/>
                </a:ext>
              </a:extLst>
            </p:cNvPr>
            <p:cNvSpPr/>
            <p:nvPr/>
          </p:nvSpPr>
          <p:spPr>
            <a:xfrm>
              <a:off x="10152847" y="5305995"/>
              <a:ext cx="23496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solidFill>
                  <a:effectLst/>
                  <a:uLnTx/>
                  <a:uFillTx/>
                  <a:latin typeface="Arial"/>
                  <a:ea typeface="+mn-ea"/>
                  <a:cs typeface="Arial"/>
                </a:rPr>
                <a:t>6%</a:t>
              </a:r>
            </a:p>
          </p:txBody>
        </p:sp>
        <p:sp>
          <p:nvSpPr>
            <p:cNvPr id="103" name="tx19">
              <a:extLst>
                <a:ext uri="{FF2B5EF4-FFF2-40B4-BE49-F238E27FC236}">
                  <a16:creationId xmlns:a16="http://schemas.microsoft.com/office/drawing/2014/main" id="{8AC9DC7A-F0A9-8A47-B721-96789A22F976}"/>
                </a:ext>
              </a:extLst>
            </p:cNvPr>
            <p:cNvSpPr/>
            <p:nvPr/>
          </p:nvSpPr>
          <p:spPr>
            <a:xfrm>
              <a:off x="7526860" y="3575263"/>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2B2B2B">
                      <a:alpha val="100000"/>
                    </a:srgbClr>
                  </a:solidFill>
                  <a:effectLst/>
                  <a:uLnTx/>
                  <a:uFillTx/>
                  <a:latin typeface="Arial"/>
                  <a:ea typeface="+mn-ea"/>
                  <a:cs typeface="Arial"/>
                </a:rPr>
                <a:t>34%</a:t>
              </a:r>
            </a:p>
          </p:txBody>
        </p:sp>
        <p:sp>
          <p:nvSpPr>
            <p:cNvPr id="104" name="tx20">
              <a:extLst>
                <a:ext uri="{FF2B5EF4-FFF2-40B4-BE49-F238E27FC236}">
                  <a16:creationId xmlns:a16="http://schemas.microsoft.com/office/drawing/2014/main" id="{82568112-0F52-C27E-B804-9BFC98134400}"/>
                </a:ext>
              </a:extLst>
            </p:cNvPr>
            <p:cNvSpPr/>
            <p:nvPr/>
          </p:nvSpPr>
          <p:spPr>
            <a:xfrm>
              <a:off x="9280063" y="3577702"/>
              <a:ext cx="325377" cy="118540"/>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solidFill>
                  <a:effectLst/>
                  <a:uLnTx/>
                  <a:uFillTx/>
                  <a:latin typeface="Arial"/>
                  <a:ea typeface="+mn-ea"/>
                  <a:cs typeface="Arial"/>
                </a:rPr>
                <a:t>15%</a:t>
              </a:r>
            </a:p>
          </p:txBody>
        </p:sp>
        <p:sp>
          <p:nvSpPr>
            <p:cNvPr id="105" name="tx21">
              <a:extLst>
                <a:ext uri="{FF2B5EF4-FFF2-40B4-BE49-F238E27FC236}">
                  <a16:creationId xmlns:a16="http://schemas.microsoft.com/office/drawing/2014/main" id="{175F4B60-BF06-6AEE-9AD6-4DF848929430}"/>
                </a:ext>
              </a:extLst>
            </p:cNvPr>
            <p:cNvSpPr/>
            <p:nvPr/>
          </p:nvSpPr>
          <p:spPr>
            <a:xfrm>
              <a:off x="10106809" y="3577702"/>
              <a:ext cx="234967" cy="118540"/>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solidFill>
                  <a:effectLst/>
                  <a:uLnTx/>
                  <a:uFillTx/>
                  <a:latin typeface="Arial"/>
                  <a:ea typeface="+mn-ea"/>
                  <a:cs typeface="Arial"/>
                </a:rPr>
                <a:t>7%</a:t>
              </a:r>
            </a:p>
          </p:txBody>
        </p:sp>
        <p:sp>
          <p:nvSpPr>
            <p:cNvPr id="106" name="tx22">
              <a:extLst>
                <a:ext uri="{FF2B5EF4-FFF2-40B4-BE49-F238E27FC236}">
                  <a16:creationId xmlns:a16="http://schemas.microsoft.com/office/drawing/2014/main" id="{9DABABDF-39AB-11D7-D7BB-F57F16C4EADB}"/>
                </a:ext>
              </a:extLst>
            </p:cNvPr>
            <p:cNvSpPr/>
            <p:nvPr/>
          </p:nvSpPr>
          <p:spPr>
            <a:xfrm>
              <a:off x="3958498" y="5305995"/>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13%</a:t>
              </a:r>
            </a:p>
          </p:txBody>
        </p:sp>
        <p:sp>
          <p:nvSpPr>
            <p:cNvPr id="107" name="tx23">
              <a:extLst>
                <a:ext uri="{FF2B5EF4-FFF2-40B4-BE49-F238E27FC236}">
                  <a16:creationId xmlns:a16="http://schemas.microsoft.com/office/drawing/2014/main" id="{4C4B1B32-A5F1-28AE-FCDE-C49589940FC6}"/>
                </a:ext>
              </a:extLst>
            </p:cNvPr>
            <p:cNvSpPr/>
            <p:nvPr/>
          </p:nvSpPr>
          <p:spPr>
            <a:xfrm>
              <a:off x="5377386" y="5305995"/>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000000"/>
                  </a:solidFill>
                  <a:effectLst/>
                  <a:uLnTx/>
                  <a:uFillTx/>
                  <a:latin typeface="Arial"/>
                  <a:ea typeface="+mn-ea"/>
                  <a:cs typeface="Arial"/>
                </a:rPr>
                <a:t>27%</a:t>
              </a:r>
            </a:p>
          </p:txBody>
        </p:sp>
        <p:sp>
          <p:nvSpPr>
            <p:cNvPr id="108" name="tx24">
              <a:extLst>
                <a:ext uri="{FF2B5EF4-FFF2-40B4-BE49-F238E27FC236}">
                  <a16:creationId xmlns:a16="http://schemas.microsoft.com/office/drawing/2014/main" id="{E0A6CCA6-D99C-2E1A-11D7-D269E1677697}"/>
                </a:ext>
              </a:extLst>
            </p:cNvPr>
            <p:cNvSpPr/>
            <p:nvPr/>
          </p:nvSpPr>
          <p:spPr>
            <a:xfrm>
              <a:off x="10586263" y="5305995"/>
              <a:ext cx="23496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000000"/>
                  </a:solidFill>
                  <a:effectLst/>
                  <a:uLnTx/>
                  <a:uFillTx/>
                  <a:latin typeface="Arial"/>
                  <a:ea typeface="+mn-ea"/>
                  <a:cs typeface="Arial"/>
                </a:rPr>
                <a:t>6%</a:t>
              </a:r>
            </a:p>
          </p:txBody>
        </p:sp>
        <p:sp>
          <p:nvSpPr>
            <p:cNvPr id="109" name="tx25">
              <a:extLst>
                <a:ext uri="{FF2B5EF4-FFF2-40B4-BE49-F238E27FC236}">
                  <a16:creationId xmlns:a16="http://schemas.microsoft.com/office/drawing/2014/main" id="{0896447D-823A-D0E5-1D2B-78AFAACB1214}"/>
                </a:ext>
              </a:extLst>
            </p:cNvPr>
            <p:cNvSpPr/>
            <p:nvPr/>
          </p:nvSpPr>
          <p:spPr>
            <a:xfrm>
              <a:off x="3997818" y="3577702"/>
              <a:ext cx="325377" cy="118540"/>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14%</a:t>
              </a:r>
            </a:p>
          </p:txBody>
        </p:sp>
        <p:sp>
          <p:nvSpPr>
            <p:cNvPr id="110" name="tx26">
              <a:extLst>
                <a:ext uri="{FF2B5EF4-FFF2-40B4-BE49-F238E27FC236}">
                  <a16:creationId xmlns:a16="http://schemas.microsoft.com/office/drawing/2014/main" id="{80FEBDD0-D99D-2C15-A844-D9E7901DE6A8}"/>
                </a:ext>
              </a:extLst>
            </p:cNvPr>
            <p:cNvSpPr/>
            <p:nvPr/>
          </p:nvSpPr>
          <p:spPr>
            <a:xfrm>
              <a:off x="5398704" y="3575263"/>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000000"/>
                  </a:solidFill>
                  <a:effectLst/>
                  <a:uLnTx/>
                  <a:uFillTx/>
                  <a:latin typeface="Arial"/>
                  <a:ea typeface="+mn-ea"/>
                  <a:cs typeface="Arial"/>
                </a:rPr>
                <a:t>25%</a:t>
              </a:r>
            </a:p>
          </p:txBody>
        </p:sp>
        <p:sp>
          <p:nvSpPr>
            <p:cNvPr id="111" name="tx27">
              <a:extLst>
                <a:ext uri="{FF2B5EF4-FFF2-40B4-BE49-F238E27FC236}">
                  <a16:creationId xmlns:a16="http://schemas.microsoft.com/office/drawing/2014/main" id="{030EE874-1867-28D5-7200-D2C51E7F8116}"/>
                </a:ext>
              </a:extLst>
            </p:cNvPr>
            <p:cNvSpPr/>
            <p:nvPr/>
          </p:nvSpPr>
          <p:spPr>
            <a:xfrm>
              <a:off x="10576955" y="3575263"/>
              <a:ext cx="23496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000000"/>
                  </a:solidFill>
                  <a:effectLst/>
                  <a:uLnTx/>
                  <a:uFillTx/>
                  <a:latin typeface="Arial"/>
                  <a:ea typeface="+mn-ea"/>
                  <a:cs typeface="Arial"/>
                </a:rPr>
                <a:t>6%</a:t>
              </a:r>
            </a:p>
          </p:txBody>
        </p:sp>
        <p:sp>
          <p:nvSpPr>
            <p:cNvPr id="112" name="tx48">
              <a:extLst>
                <a:ext uri="{FF2B5EF4-FFF2-40B4-BE49-F238E27FC236}">
                  <a16:creationId xmlns:a16="http://schemas.microsoft.com/office/drawing/2014/main" id="{371A0011-710A-8932-6B81-1C48B53F476A}"/>
                </a:ext>
              </a:extLst>
            </p:cNvPr>
            <p:cNvSpPr/>
            <p:nvPr/>
          </p:nvSpPr>
          <p:spPr>
            <a:xfrm>
              <a:off x="5112574" y="2461569"/>
              <a:ext cx="167703" cy="0"/>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     </a:t>
              </a:r>
            </a:p>
          </p:txBody>
        </p:sp>
        <p:sp>
          <p:nvSpPr>
            <p:cNvPr id="113" name="tx52">
              <a:extLst>
                <a:ext uri="{FF2B5EF4-FFF2-40B4-BE49-F238E27FC236}">
                  <a16:creationId xmlns:a16="http://schemas.microsoft.com/office/drawing/2014/main" id="{1543A4E0-E0E8-8E1A-C008-80537CA52FCB}"/>
                </a:ext>
              </a:extLst>
            </p:cNvPr>
            <p:cNvSpPr/>
            <p:nvPr/>
          </p:nvSpPr>
          <p:spPr>
            <a:xfrm>
              <a:off x="7023433" y="2461569"/>
              <a:ext cx="167703" cy="0"/>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     </a:t>
              </a:r>
            </a:p>
          </p:txBody>
        </p:sp>
        <p:sp>
          <p:nvSpPr>
            <p:cNvPr id="114" name="tx54">
              <a:extLst>
                <a:ext uri="{FF2B5EF4-FFF2-40B4-BE49-F238E27FC236}">
                  <a16:creationId xmlns:a16="http://schemas.microsoft.com/office/drawing/2014/main" id="{EAAABE0F-F9D7-E20C-FA44-D82D23C95AAE}"/>
                </a:ext>
              </a:extLst>
            </p:cNvPr>
            <p:cNvSpPr/>
            <p:nvPr/>
          </p:nvSpPr>
          <p:spPr>
            <a:xfrm>
              <a:off x="7985437" y="2461569"/>
              <a:ext cx="167703" cy="0"/>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     </a:t>
              </a:r>
            </a:p>
          </p:txBody>
        </p:sp>
        <p:sp>
          <p:nvSpPr>
            <p:cNvPr id="115" name="tx56">
              <a:extLst>
                <a:ext uri="{FF2B5EF4-FFF2-40B4-BE49-F238E27FC236}">
                  <a16:creationId xmlns:a16="http://schemas.microsoft.com/office/drawing/2014/main" id="{40413EA1-CC2A-6B44-61D8-8BE926BF4841}"/>
                </a:ext>
              </a:extLst>
            </p:cNvPr>
            <p:cNvSpPr/>
            <p:nvPr/>
          </p:nvSpPr>
          <p:spPr>
            <a:xfrm>
              <a:off x="8692629" y="2461569"/>
              <a:ext cx="167703" cy="0"/>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     </a:t>
              </a:r>
            </a:p>
          </p:txBody>
        </p:sp>
        <p:sp>
          <p:nvSpPr>
            <p:cNvPr id="116" name="tx58">
              <a:extLst>
                <a:ext uri="{FF2B5EF4-FFF2-40B4-BE49-F238E27FC236}">
                  <a16:creationId xmlns:a16="http://schemas.microsoft.com/office/drawing/2014/main" id="{CD05B998-6B83-46E8-9695-B2DE032D334E}"/>
                </a:ext>
              </a:extLst>
            </p:cNvPr>
            <p:cNvSpPr/>
            <p:nvPr/>
          </p:nvSpPr>
          <p:spPr>
            <a:xfrm>
              <a:off x="9373037" y="2461569"/>
              <a:ext cx="167703" cy="0"/>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     </a:t>
              </a:r>
            </a:p>
          </p:txBody>
        </p:sp>
      </p:grpSp>
      <p:sp>
        <p:nvSpPr>
          <p:cNvPr id="117" name="tx28">
            <a:extLst>
              <a:ext uri="{FF2B5EF4-FFF2-40B4-BE49-F238E27FC236}">
                <a16:creationId xmlns:a16="http://schemas.microsoft.com/office/drawing/2014/main" id="{A09C156F-3C69-1EBD-7A2D-55281A0C703E}"/>
              </a:ext>
            </a:extLst>
          </p:cNvPr>
          <p:cNvSpPr/>
          <p:nvPr/>
        </p:nvSpPr>
        <p:spPr>
          <a:xfrm>
            <a:off x="-185681" y="5855146"/>
            <a:ext cx="2299830" cy="114255"/>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Printed signs in places </a:t>
            </a:r>
            <a:r>
              <a:rPr kumimoji="0" lang="en-US" sz="950" b="0" i="0" u="none" strike="noStrike" kern="1200" cap="none" spc="0" normalizeH="0" baseline="0" noProof="0" dirty="0">
                <a:ln>
                  <a:noFill/>
                </a:ln>
                <a:solidFill>
                  <a:srgbClr val="2B2B2B">
                    <a:alpha val="100000"/>
                  </a:srgbClr>
                </a:solidFill>
                <a:effectLst/>
                <a:uLnTx/>
                <a:uFillTx/>
                <a:latin typeface="Arial"/>
                <a:ea typeface="+mn-ea"/>
                <a:cs typeface="Arial"/>
              </a:rPr>
              <a:t>of business</a:t>
            </a:r>
            <a:endParaRPr kumimoji="0" sz="950" b="0" i="0" u="none" strike="noStrike" kern="1200" cap="none" spc="0" normalizeH="0" baseline="0" noProof="0" dirty="0">
              <a:ln>
                <a:noFill/>
              </a:ln>
              <a:solidFill>
                <a:srgbClr val="2B2B2B">
                  <a:alpha val="100000"/>
                </a:srgbClr>
              </a:solidFill>
              <a:effectLst/>
              <a:uLnTx/>
              <a:uFillTx/>
              <a:latin typeface="Arial"/>
              <a:ea typeface="+mn-ea"/>
              <a:cs typeface="Arial"/>
            </a:endParaRPr>
          </a:p>
        </p:txBody>
      </p:sp>
      <p:sp>
        <p:nvSpPr>
          <p:cNvPr id="118" name="tx31">
            <a:extLst>
              <a:ext uri="{FF2B5EF4-FFF2-40B4-BE49-F238E27FC236}">
                <a16:creationId xmlns:a16="http://schemas.microsoft.com/office/drawing/2014/main" id="{AABA73C9-327A-5DCF-3850-80416B718260}"/>
              </a:ext>
            </a:extLst>
          </p:cNvPr>
          <p:cNvSpPr/>
          <p:nvPr/>
        </p:nvSpPr>
        <p:spPr>
          <a:xfrm>
            <a:off x="-143067" y="3443523"/>
            <a:ext cx="2252776" cy="114255"/>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Digital signs in places </a:t>
            </a:r>
            <a:r>
              <a:rPr kumimoji="0" lang="en-US" sz="950" b="0" i="0" u="none" strike="noStrike" kern="1200" cap="none" spc="0" normalizeH="0" baseline="0" noProof="0" dirty="0">
                <a:ln>
                  <a:noFill/>
                </a:ln>
                <a:solidFill>
                  <a:srgbClr val="2B2B2B">
                    <a:alpha val="100000"/>
                  </a:srgbClr>
                </a:solidFill>
                <a:effectLst/>
                <a:uLnTx/>
                <a:uFillTx/>
                <a:latin typeface="Arial"/>
                <a:ea typeface="+mn-ea"/>
                <a:cs typeface="Arial"/>
              </a:rPr>
              <a:t>of business</a:t>
            </a:r>
            <a:endParaRPr kumimoji="0" sz="950" b="0" i="0" u="none" strike="noStrike" kern="1200" cap="none" spc="0" normalizeH="0" baseline="0" noProof="0" dirty="0">
              <a:ln>
                <a:noFill/>
              </a:ln>
              <a:solidFill>
                <a:srgbClr val="2B2B2B">
                  <a:alpha val="100000"/>
                </a:srgbClr>
              </a:solidFill>
              <a:effectLst/>
              <a:uLnTx/>
              <a:uFillTx/>
              <a:latin typeface="Arial"/>
              <a:ea typeface="+mn-ea"/>
              <a:cs typeface="Arial"/>
            </a:endParaRPr>
          </a:p>
        </p:txBody>
      </p:sp>
      <p:sp>
        <p:nvSpPr>
          <p:cNvPr id="120" name="TextBox 119">
            <a:extLst>
              <a:ext uri="{FF2B5EF4-FFF2-40B4-BE49-F238E27FC236}">
                <a16:creationId xmlns:a16="http://schemas.microsoft.com/office/drawing/2014/main" id="{70687E2C-8FC4-5007-946A-407603E14CEF}"/>
              </a:ext>
            </a:extLst>
          </p:cNvPr>
          <p:cNvSpPr txBox="1"/>
          <p:nvPr/>
        </p:nvSpPr>
        <p:spPr>
          <a:xfrm>
            <a:off x="10958544" y="2147074"/>
            <a:ext cx="769177" cy="578578"/>
          </a:xfrm>
          <a:prstGeom prst="rect">
            <a:avLst/>
          </a:prstGeom>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2B2B2B"/>
                </a:solidFill>
                <a:effectLst/>
                <a:uLnTx/>
                <a:uFillTx/>
                <a:latin typeface="Arial" panose="020B0604020202020204"/>
                <a:ea typeface="+mn-ea"/>
                <a:cs typeface="+mn-cs"/>
              </a:rPr>
              <a:t>Total Often</a:t>
            </a:r>
          </a:p>
        </p:txBody>
      </p:sp>
      <p:sp>
        <p:nvSpPr>
          <p:cNvPr id="121" name="TextBox 120">
            <a:extLst>
              <a:ext uri="{FF2B5EF4-FFF2-40B4-BE49-F238E27FC236}">
                <a16:creationId xmlns:a16="http://schemas.microsoft.com/office/drawing/2014/main" id="{3BEA8AAE-BB1D-3480-013B-F0DC5DB54B0E}"/>
              </a:ext>
            </a:extLst>
          </p:cNvPr>
          <p:cNvSpPr txBox="1"/>
          <p:nvPr/>
        </p:nvSpPr>
        <p:spPr>
          <a:xfrm>
            <a:off x="5892867" y="6721652"/>
            <a:ext cx="5163665" cy="136348"/>
          </a:xfrm>
          <a:prstGeom prst="rect">
            <a:avLst/>
          </a:prstGeom>
        </p:spPr>
        <p:txBody>
          <a:bodyPr vert="horz" wrap="square" lIns="0" tIns="0" rIns="0" bIns="0" rtlCol="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dirty="0">
                <a:ln>
                  <a:noFill/>
                </a:ln>
                <a:solidFill>
                  <a:srgbClr val="2B2B2B"/>
                </a:solidFill>
                <a:effectLst/>
                <a:uLnTx/>
                <a:uFillTx/>
                <a:latin typeface="Arial" panose="020B0604020202020204"/>
                <a:ea typeface="+mn-ea"/>
                <a:cs typeface="+mn-cs"/>
              </a:rPr>
              <a:t>Total Often = All the time + Most of the time + Sometimes</a:t>
            </a:r>
          </a:p>
        </p:txBody>
      </p:sp>
      <p:sp>
        <p:nvSpPr>
          <p:cNvPr id="2" name="TextBox 1">
            <a:extLst>
              <a:ext uri="{FF2B5EF4-FFF2-40B4-BE49-F238E27FC236}">
                <a16:creationId xmlns:a16="http://schemas.microsoft.com/office/drawing/2014/main" id="{5E14D43C-51C9-B5D1-C944-4752F0DE9A41}"/>
              </a:ext>
            </a:extLst>
          </p:cNvPr>
          <p:cNvSpPr txBox="1"/>
          <p:nvPr/>
        </p:nvSpPr>
        <p:spPr>
          <a:xfrm>
            <a:off x="196291" y="4286414"/>
            <a:ext cx="1764998" cy="840022"/>
          </a:xfrm>
          <a:prstGeom prst="rect">
            <a:avLst/>
          </a:prstGeom>
          <a:ln>
            <a:solidFill>
              <a:schemeClr val="tx1"/>
            </a:solidFill>
            <a:extLst>
              <a:ext uri="{C807C97D-BFC1-408E-A445-0C87EB9F89A2}">
                <ask:lineSketchStyleProps xmlns:ask="http://schemas.microsoft.com/office/drawing/2018/sketchyshapes">
                  <ask:type>
                    <ask:lineSketchNone/>
                  </ask:type>
                </ask:lineSketchStyleProps>
              </a:ext>
            </a:extLst>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2B2B2B"/>
                </a:solidFill>
                <a:effectLst/>
                <a:uLnTx/>
                <a:uFillTx/>
                <a:latin typeface="Arial" panose="020B0604020202020204"/>
                <a:ea typeface="+mn-ea"/>
                <a:cs typeface="+mn-cs"/>
              </a:rPr>
              <a:t>Adults 44 and under, Hispanic adults, Asian adults, adults making over $50k, and adults with a college degree or more </a:t>
            </a:r>
            <a:r>
              <a:rPr kumimoji="0" lang="en-US" sz="800" b="1" i="1" u="none" strike="noStrike" kern="1200" cap="none" spc="0" normalizeH="0" baseline="0" noProof="0" dirty="0">
                <a:ln>
                  <a:noFill/>
                </a:ln>
                <a:solidFill>
                  <a:srgbClr val="2B2B2B"/>
                </a:solidFill>
                <a:effectLst/>
                <a:uLnTx/>
                <a:uFillTx/>
                <a:latin typeface="Arial" panose="020B0604020202020204"/>
                <a:ea typeface="+mn-ea"/>
                <a:cs typeface="+mn-cs"/>
              </a:rPr>
              <a:t>over-index adults broadly</a:t>
            </a:r>
            <a:r>
              <a:rPr kumimoji="0" lang="en-US" sz="800" b="0" i="1" u="none" strike="noStrike" kern="1200" cap="none" spc="0" normalizeH="0" baseline="0" noProof="0" dirty="0">
                <a:ln>
                  <a:noFill/>
                </a:ln>
                <a:solidFill>
                  <a:srgbClr val="2B2B2B"/>
                </a:solidFill>
                <a:effectLst/>
                <a:uLnTx/>
                <a:uFillTx/>
                <a:latin typeface="Arial" panose="020B0604020202020204"/>
                <a:ea typeface="+mn-ea"/>
                <a:cs typeface="+mn-cs"/>
              </a:rPr>
              <a:t> on how often they notice </a:t>
            </a:r>
            <a:r>
              <a:rPr kumimoji="0" lang="en-US" sz="800" b="1" i="1" u="none" strike="noStrike" kern="1200" cap="none" spc="0" normalizeH="0" baseline="0" noProof="0" dirty="0">
                <a:ln>
                  <a:noFill/>
                </a:ln>
                <a:solidFill>
                  <a:srgbClr val="2B2B2B"/>
                </a:solidFill>
                <a:effectLst/>
                <a:uLnTx/>
                <a:uFillTx/>
                <a:latin typeface="Arial" panose="020B0604020202020204"/>
                <a:ea typeface="+mn-ea"/>
                <a:cs typeface="+mn-cs"/>
              </a:rPr>
              <a:t>digital signs </a:t>
            </a:r>
            <a:r>
              <a:rPr kumimoji="0" lang="en-US" sz="800" b="0" i="1" u="none" strike="noStrike" kern="1200" cap="none" spc="0" normalizeH="0" baseline="0" noProof="0" dirty="0">
                <a:ln>
                  <a:noFill/>
                </a:ln>
                <a:solidFill>
                  <a:srgbClr val="2B2B2B"/>
                </a:solidFill>
                <a:effectLst/>
                <a:uLnTx/>
                <a:uFillTx/>
                <a:latin typeface="Arial" panose="020B0604020202020204"/>
                <a:ea typeface="+mn-ea"/>
                <a:cs typeface="+mn-cs"/>
              </a:rPr>
              <a:t>and </a:t>
            </a:r>
            <a:r>
              <a:rPr kumimoji="0" lang="en-US" sz="800" b="1" i="1" u="none" strike="noStrike" kern="1200" cap="none" spc="0" normalizeH="0" baseline="0" noProof="0" dirty="0">
                <a:ln>
                  <a:noFill/>
                </a:ln>
                <a:solidFill>
                  <a:srgbClr val="2B2B2B"/>
                </a:solidFill>
                <a:effectLst/>
                <a:uLnTx/>
                <a:uFillTx/>
                <a:latin typeface="Arial" panose="020B0604020202020204"/>
                <a:ea typeface="+mn-ea"/>
                <a:cs typeface="+mn-cs"/>
              </a:rPr>
              <a:t>printed signs </a:t>
            </a:r>
            <a:r>
              <a:rPr kumimoji="0" lang="en-US" sz="800" b="0" i="1" u="none" strike="noStrike" kern="1200" cap="none" spc="0" normalizeH="0" baseline="0" noProof="0" dirty="0">
                <a:ln>
                  <a:noFill/>
                </a:ln>
                <a:solidFill>
                  <a:srgbClr val="2B2B2B"/>
                </a:solidFill>
                <a:effectLst/>
                <a:uLnTx/>
                <a:uFillTx/>
                <a:latin typeface="Arial" panose="020B0604020202020204"/>
                <a:ea typeface="+mn-ea"/>
                <a:cs typeface="+mn-cs"/>
              </a:rPr>
              <a:t>inside a store.</a:t>
            </a:r>
          </a:p>
        </p:txBody>
      </p:sp>
      <p:cxnSp>
        <p:nvCxnSpPr>
          <p:cNvPr id="3" name="Straight Arrow Connector 2">
            <a:extLst>
              <a:ext uri="{FF2B5EF4-FFF2-40B4-BE49-F238E27FC236}">
                <a16:creationId xmlns:a16="http://schemas.microsoft.com/office/drawing/2014/main" id="{C932F0E6-4136-0293-EFB6-25AE3642B7F1}"/>
              </a:ext>
            </a:extLst>
          </p:cNvPr>
          <p:cNvCxnSpPr>
            <a:cxnSpLocks/>
          </p:cNvCxnSpPr>
          <p:nvPr/>
        </p:nvCxnSpPr>
        <p:spPr>
          <a:xfrm flipH="1" flipV="1">
            <a:off x="983321" y="3651123"/>
            <a:ext cx="0" cy="64008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8" name="Straight Arrow Connector 7">
            <a:extLst>
              <a:ext uri="{FF2B5EF4-FFF2-40B4-BE49-F238E27FC236}">
                <a16:creationId xmlns:a16="http://schemas.microsoft.com/office/drawing/2014/main" id="{2403875C-B4C2-1533-1CEC-0A94BE7F42DE}"/>
              </a:ext>
            </a:extLst>
          </p:cNvPr>
          <p:cNvCxnSpPr>
            <a:cxnSpLocks/>
          </p:cNvCxnSpPr>
          <p:nvPr/>
        </p:nvCxnSpPr>
        <p:spPr>
          <a:xfrm>
            <a:off x="983321" y="5134056"/>
            <a:ext cx="0" cy="64008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5011012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black_box_title"/>
          <p:cNvSpPr>
            <a:spLocks noGrp="1"/>
          </p:cNvSpPr>
          <p:nvPr>
            <p:ph type="body" sz="quarter" idx="13" hasCustomPrompt="1"/>
          </p:nvPr>
        </p:nvSpPr>
        <p:spPr>
          <a:xfrm>
            <a:off x="1073744" y="672572"/>
            <a:ext cx="6858000" cy="176493"/>
          </a:xfrm>
        </p:spPr>
        <p:txBody>
          <a:bodyPr/>
          <a:lstStyle/>
          <a:p>
            <a:r>
              <a:rPr lang="en-US" dirty="0"/>
              <a:t>  Retail marketing</a:t>
            </a:r>
          </a:p>
        </p:txBody>
      </p:sp>
      <p:sp>
        <p:nvSpPr>
          <p:cNvPr id="76" name="presentation_title"/>
          <p:cNvSpPr>
            <a:spLocks noGrp="1"/>
          </p:cNvSpPr>
          <p:nvPr>
            <p:ph type="body" sz="quarter" idx="15" hasCustomPrompt="1"/>
          </p:nvPr>
        </p:nvSpPr>
        <p:spPr>
          <a:xfrm>
            <a:off x="-1022350" y="-1549400"/>
            <a:ext cx="1862138" cy="495300"/>
          </a:xfrm>
        </p:spPr>
        <p:txBody>
          <a:bodyPr>
            <a:normAutofit fontScale="55000" lnSpcReduction="20000"/>
          </a:bodyPr>
          <a:lstStyle/>
          <a:p>
            <a:r>
              <a:rPr dirty="0"/>
              <a:t>Out Of Home Advertising Association Of America 1864 Polling Presentation</a:t>
            </a:r>
          </a:p>
        </p:txBody>
      </p:sp>
      <p:sp>
        <p:nvSpPr>
          <p:cNvPr id="77" name="qnum"/>
          <p:cNvSpPr>
            <a:spLocks noGrp="1"/>
          </p:cNvSpPr>
          <p:nvPr>
            <p:ph type="body" sz="quarter" idx="14" hasCustomPrompt="1"/>
          </p:nvPr>
        </p:nvSpPr>
        <p:spPr>
          <a:xfrm>
            <a:off x="-1859501" y="-875507"/>
            <a:ext cx="1673225" cy="728663"/>
          </a:xfrm>
        </p:spPr>
        <p:txBody>
          <a:bodyPr/>
          <a:lstStyle/>
          <a:p>
            <a:r>
              <a:rPr dirty="0"/>
              <a:t>OAAA13</a:t>
            </a:r>
          </a:p>
        </p:txBody>
      </p:sp>
      <p:sp>
        <p:nvSpPr>
          <p:cNvPr id="78" name="tx57">
            <a:extLst>
              <a:ext uri="{FF2B5EF4-FFF2-40B4-BE49-F238E27FC236}">
                <a16:creationId xmlns:a16="http://schemas.microsoft.com/office/drawing/2014/main" id="{3F8F03F8-0F80-29A6-7CB4-C194FE05C1CD}"/>
              </a:ext>
            </a:extLst>
          </p:cNvPr>
          <p:cNvSpPr/>
          <p:nvPr/>
        </p:nvSpPr>
        <p:spPr>
          <a:xfrm>
            <a:off x="-329524" y="2988074"/>
            <a:ext cx="2895000" cy="139019"/>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Signs in places </a:t>
            </a:r>
            <a:r>
              <a:rPr kumimoji="0" lang="en-US" sz="950" b="0" i="0" u="none" strike="noStrike" kern="1200" cap="none" spc="0" normalizeH="0" baseline="0" noProof="0" dirty="0">
                <a:ln>
                  <a:noFill/>
                </a:ln>
                <a:solidFill>
                  <a:srgbClr val="2B2B2B">
                    <a:alpha val="100000"/>
                  </a:srgbClr>
                </a:solidFill>
                <a:effectLst/>
                <a:uLnTx/>
                <a:uFillTx/>
                <a:latin typeface="Arial"/>
                <a:ea typeface="+mn-ea"/>
                <a:cs typeface="Arial"/>
              </a:rPr>
              <a:t>of business</a:t>
            </a:r>
            <a:endParaRPr kumimoji="0" sz="950" b="0" i="0" u="none" strike="noStrike" kern="1200" cap="none" spc="0" normalizeH="0" baseline="0" noProof="0" dirty="0">
              <a:ln>
                <a:noFill/>
              </a:ln>
              <a:solidFill>
                <a:srgbClr val="2B2B2B">
                  <a:alpha val="100000"/>
                </a:srgbClr>
              </a:solidFill>
              <a:effectLst/>
              <a:uLnTx/>
              <a:uFillTx/>
              <a:latin typeface="Arial"/>
              <a:ea typeface="+mn-ea"/>
              <a:cs typeface="Arial"/>
            </a:endParaRPr>
          </a:p>
        </p:txBody>
      </p:sp>
      <p:sp>
        <p:nvSpPr>
          <p:cNvPr id="81" name="tx56">
            <a:extLst>
              <a:ext uri="{FF2B5EF4-FFF2-40B4-BE49-F238E27FC236}">
                <a16:creationId xmlns:a16="http://schemas.microsoft.com/office/drawing/2014/main" id="{46F7688A-F448-4FAF-92FB-3EA407BA2862}"/>
              </a:ext>
            </a:extLst>
          </p:cNvPr>
          <p:cNvSpPr/>
          <p:nvPr/>
        </p:nvSpPr>
        <p:spPr>
          <a:xfrm>
            <a:off x="-31631" y="4076253"/>
            <a:ext cx="2092959" cy="136425"/>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Billboards, posters, wall murals</a:t>
            </a:r>
          </a:p>
        </p:txBody>
      </p:sp>
      <p:sp>
        <p:nvSpPr>
          <p:cNvPr id="82" name="tx52">
            <a:extLst>
              <a:ext uri="{FF2B5EF4-FFF2-40B4-BE49-F238E27FC236}">
                <a16:creationId xmlns:a16="http://schemas.microsoft.com/office/drawing/2014/main" id="{387AD511-1D08-AAA7-A7CB-087DE3ED1BA1}"/>
              </a:ext>
            </a:extLst>
          </p:cNvPr>
          <p:cNvSpPr/>
          <p:nvPr/>
        </p:nvSpPr>
        <p:spPr>
          <a:xfrm>
            <a:off x="155002" y="5175135"/>
            <a:ext cx="2954079" cy="136425"/>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Transit</a:t>
            </a:r>
          </a:p>
        </p:txBody>
      </p:sp>
      <p:sp>
        <p:nvSpPr>
          <p:cNvPr id="83" name="tx54">
            <a:extLst>
              <a:ext uri="{FF2B5EF4-FFF2-40B4-BE49-F238E27FC236}">
                <a16:creationId xmlns:a16="http://schemas.microsoft.com/office/drawing/2014/main" id="{797CF37D-DC8D-5222-BAF6-C9D9ADEBA258}"/>
              </a:ext>
            </a:extLst>
          </p:cNvPr>
          <p:cNvSpPr/>
          <p:nvPr/>
        </p:nvSpPr>
        <p:spPr>
          <a:xfrm>
            <a:off x="-48869" y="6250080"/>
            <a:ext cx="3156828" cy="138154"/>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Street level</a:t>
            </a:r>
          </a:p>
        </p:txBody>
      </p:sp>
      <p:grpSp>
        <p:nvGrpSpPr>
          <p:cNvPr id="97" name="Group 96">
            <a:extLst>
              <a:ext uri="{FF2B5EF4-FFF2-40B4-BE49-F238E27FC236}">
                <a16:creationId xmlns:a16="http://schemas.microsoft.com/office/drawing/2014/main" id="{5F2065B9-B901-9B91-F4E7-E0D3F4B95ECA}"/>
              </a:ext>
            </a:extLst>
          </p:cNvPr>
          <p:cNvGrpSpPr/>
          <p:nvPr/>
        </p:nvGrpSpPr>
        <p:grpSpPr>
          <a:xfrm>
            <a:off x="2098280" y="2270375"/>
            <a:ext cx="8987725" cy="4406577"/>
            <a:chOff x="3782388" y="2461569"/>
            <a:chExt cx="7138787" cy="3695267"/>
          </a:xfrm>
        </p:grpSpPr>
        <p:sp>
          <p:nvSpPr>
            <p:cNvPr id="98" name="rc4">
              <a:extLst>
                <a:ext uri="{FF2B5EF4-FFF2-40B4-BE49-F238E27FC236}">
                  <a16:creationId xmlns:a16="http://schemas.microsoft.com/office/drawing/2014/main" id="{6540F1BA-713F-0F1B-818B-F0081E2E2EB7}"/>
                </a:ext>
              </a:extLst>
            </p:cNvPr>
            <p:cNvSpPr/>
            <p:nvPr/>
          </p:nvSpPr>
          <p:spPr>
            <a:xfrm>
              <a:off x="3782388" y="3754415"/>
              <a:ext cx="1010138" cy="589273"/>
            </a:xfrm>
            <a:prstGeom prst="rect">
              <a:avLst/>
            </a:prstGeom>
            <a:solidFill>
              <a:schemeClr val="accent1">
                <a:lumMod val="50000"/>
              </a:schemeClr>
            </a:solidFill>
            <a:ln>
              <a:solidFill>
                <a:schemeClr val="accent1">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99" name="rc5">
              <a:extLst>
                <a:ext uri="{FF2B5EF4-FFF2-40B4-BE49-F238E27FC236}">
                  <a16:creationId xmlns:a16="http://schemas.microsoft.com/office/drawing/2014/main" id="{27D8CDAB-4372-7A56-537C-34A38022DFF2}"/>
                </a:ext>
              </a:extLst>
            </p:cNvPr>
            <p:cNvSpPr/>
            <p:nvPr/>
          </p:nvSpPr>
          <p:spPr>
            <a:xfrm>
              <a:off x="4792526" y="3754415"/>
              <a:ext cx="2127422" cy="589273"/>
            </a:xfrm>
            <a:prstGeom prst="rect">
              <a:avLst/>
            </a:prstGeom>
            <a:solidFill>
              <a:schemeClr val="accent1"/>
            </a:solidFill>
            <a:ln>
              <a:solidFill>
                <a:schemeClr val="accent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00" name="rc6">
              <a:extLst>
                <a:ext uri="{FF2B5EF4-FFF2-40B4-BE49-F238E27FC236}">
                  <a16:creationId xmlns:a16="http://schemas.microsoft.com/office/drawing/2014/main" id="{4952B2F0-B75E-13F7-D42A-D7B93D908C19}"/>
                </a:ext>
              </a:extLst>
            </p:cNvPr>
            <p:cNvSpPr/>
            <p:nvPr/>
          </p:nvSpPr>
          <p:spPr>
            <a:xfrm>
              <a:off x="6919948" y="3754415"/>
              <a:ext cx="2186494" cy="589273"/>
            </a:xfrm>
            <a:prstGeom prst="rect">
              <a:avLst/>
            </a:prstGeom>
            <a:solidFill>
              <a:schemeClr val="accent6"/>
            </a:solidFill>
            <a:ln>
              <a:solidFill>
                <a:schemeClr val="accent6"/>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01" name="rc7">
              <a:extLst>
                <a:ext uri="{FF2B5EF4-FFF2-40B4-BE49-F238E27FC236}">
                  <a16:creationId xmlns:a16="http://schemas.microsoft.com/office/drawing/2014/main" id="{2B6570A4-5A7D-1110-FF7A-56CE1ACB89FC}"/>
                </a:ext>
              </a:extLst>
            </p:cNvPr>
            <p:cNvSpPr/>
            <p:nvPr/>
          </p:nvSpPr>
          <p:spPr>
            <a:xfrm>
              <a:off x="9106443" y="3754415"/>
              <a:ext cx="1335483" cy="589273"/>
            </a:xfrm>
            <a:prstGeom prst="rect">
              <a:avLst/>
            </a:prstGeom>
            <a:solidFill>
              <a:schemeClr val="accent6">
                <a:lumMod val="5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02" name="rc8">
              <a:extLst>
                <a:ext uri="{FF2B5EF4-FFF2-40B4-BE49-F238E27FC236}">
                  <a16:creationId xmlns:a16="http://schemas.microsoft.com/office/drawing/2014/main" id="{B453CA7B-8682-B711-AE5F-212CF2808DB8}"/>
                </a:ext>
              </a:extLst>
            </p:cNvPr>
            <p:cNvSpPr/>
            <p:nvPr/>
          </p:nvSpPr>
          <p:spPr>
            <a:xfrm>
              <a:off x="10441926" y="3754415"/>
              <a:ext cx="479248" cy="589273"/>
            </a:xfrm>
            <a:prstGeom prst="rect">
              <a:avLst/>
            </a:prstGeom>
            <a:solidFill>
              <a:schemeClr val="bg2">
                <a:lumMod val="75000"/>
              </a:schemeClr>
            </a:solidFill>
            <a:ln>
              <a:solidFill>
                <a:schemeClr val="bg2">
                  <a:lumMod val="7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03" name="rc9">
              <a:extLst>
                <a:ext uri="{FF2B5EF4-FFF2-40B4-BE49-F238E27FC236}">
                  <a16:creationId xmlns:a16="http://schemas.microsoft.com/office/drawing/2014/main" id="{FD7598AA-6A48-DD6A-7557-D50D2DE0B197}"/>
                </a:ext>
              </a:extLst>
            </p:cNvPr>
            <p:cNvSpPr/>
            <p:nvPr/>
          </p:nvSpPr>
          <p:spPr>
            <a:xfrm>
              <a:off x="3782388" y="5567563"/>
              <a:ext cx="890076" cy="589273"/>
            </a:xfrm>
            <a:prstGeom prst="rect">
              <a:avLst/>
            </a:prstGeom>
            <a:solidFill>
              <a:schemeClr val="accent1">
                <a:lumMod val="50000"/>
              </a:schemeClr>
            </a:solidFill>
            <a:ln>
              <a:solidFill>
                <a:schemeClr val="accent1">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04" name="rc10">
              <a:extLst>
                <a:ext uri="{FF2B5EF4-FFF2-40B4-BE49-F238E27FC236}">
                  <a16:creationId xmlns:a16="http://schemas.microsoft.com/office/drawing/2014/main" id="{6A0045BC-E0AC-A13D-497E-306CF0245863}"/>
                </a:ext>
              </a:extLst>
            </p:cNvPr>
            <p:cNvSpPr/>
            <p:nvPr/>
          </p:nvSpPr>
          <p:spPr>
            <a:xfrm>
              <a:off x="4672464" y="5567563"/>
              <a:ext cx="1812300" cy="589273"/>
            </a:xfrm>
            <a:prstGeom prst="rect">
              <a:avLst/>
            </a:prstGeom>
            <a:solidFill>
              <a:schemeClr val="accent1"/>
            </a:solidFill>
            <a:ln>
              <a:solidFill>
                <a:schemeClr val="accent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05" name="rc11">
              <a:extLst>
                <a:ext uri="{FF2B5EF4-FFF2-40B4-BE49-F238E27FC236}">
                  <a16:creationId xmlns:a16="http://schemas.microsoft.com/office/drawing/2014/main" id="{DECD1B8B-7281-B0D5-7CF8-E662B9C1BC6F}"/>
                </a:ext>
              </a:extLst>
            </p:cNvPr>
            <p:cNvSpPr/>
            <p:nvPr/>
          </p:nvSpPr>
          <p:spPr>
            <a:xfrm>
              <a:off x="6484765" y="5567563"/>
              <a:ext cx="2102650" cy="589273"/>
            </a:xfrm>
            <a:prstGeom prst="rect">
              <a:avLst/>
            </a:prstGeom>
            <a:solidFill>
              <a:schemeClr val="accent6"/>
            </a:solidFill>
            <a:ln>
              <a:solidFill>
                <a:schemeClr val="accent6"/>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06" name="rc12">
              <a:extLst>
                <a:ext uri="{FF2B5EF4-FFF2-40B4-BE49-F238E27FC236}">
                  <a16:creationId xmlns:a16="http://schemas.microsoft.com/office/drawing/2014/main" id="{1FE68F35-26B8-C215-5F76-C4B48403466C}"/>
                </a:ext>
              </a:extLst>
            </p:cNvPr>
            <p:cNvSpPr/>
            <p:nvPr/>
          </p:nvSpPr>
          <p:spPr>
            <a:xfrm>
              <a:off x="8587416" y="5567563"/>
              <a:ext cx="1804189" cy="589273"/>
            </a:xfrm>
            <a:prstGeom prst="rect">
              <a:avLst/>
            </a:prstGeom>
            <a:solidFill>
              <a:schemeClr val="accent6">
                <a:lumMod val="5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07" name="rc13">
              <a:extLst>
                <a:ext uri="{FF2B5EF4-FFF2-40B4-BE49-F238E27FC236}">
                  <a16:creationId xmlns:a16="http://schemas.microsoft.com/office/drawing/2014/main" id="{F1EB661C-0AD3-ECDD-FD4A-D4B45BB63C25}"/>
                </a:ext>
              </a:extLst>
            </p:cNvPr>
            <p:cNvSpPr/>
            <p:nvPr/>
          </p:nvSpPr>
          <p:spPr>
            <a:xfrm>
              <a:off x="10391605" y="5567563"/>
              <a:ext cx="529569" cy="589273"/>
            </a:xfrm>
            <a:prstGeom prst="rect">
              <a:avLst/>
            </a:prstGeom>
            <a:solidFill>
              <a:schemeClr val="bg2">
                <a:lumMod val="75000"/>
              </a:schemeClr>
            </a:solidFill>
            <a:ln>
              <a:solidFill>
                <a:schemeClr val="bg2">
                  <a:lumMod val="7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08" name="rc14">
              <a:extLst>
                <a:ext uri="{FF2B5EF4-FFF2-40B4-BE49-F238E27FC236}">
                  <a16:creationId xmlns:a16="http://schemas.microsoft.com/office/drawing/2014/main" id="{D9708895-9EF4-CE11-5178-B1D15EAEE350}"/>
                </a:ext>
              </a:extLst>
            </p:cNvPr>
            <p:cNvSpPr/>
            <p:nvPr/>
          </p:nvSpPr>
          <p:spPr>
            <a:xfrm>
              <a:off x="3782388" y="4660989"/>
              <a:ext cx="935091" cy="589273"/>
            </a:xfrm>
            <a:prstGeom prst="rect">
              <a:avLst/>
            </a:prstGeom>
            <a:solidFill>
              <a:schemeClr val="accent1">
                <a:lumMod val="50000"/>
              </a:schemeClr>
            </a:solidFill>
            <a:ln>
              <a:solidFill>
                <a:schemeClr val="accent1">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09" name="rc15">
              <a:extLst>
                <a:ext uri="{FF2B5EF4-FFF2-40B4-BE49-F238E27FC236}">
                  <a16:creationId xmlns:a16="http://schemas.microsoft.com/office/drawing/2014/main" id="{D1711970-29F7-A3E4-B9A2-46774A447529}"/>
                </a:ext>
              </a:extLst>
            </p:cNvPr>
            <p:cNvSpPr/>
            <p:nvPr/>
          </p:nvSpPr>
          <p:spPr>
            <a:xfrm>
              <a:off x="4717480" y="4660989"/>
              <a:ext cx="1753695" cy="589273"/>
            </a:xfrm>
            <a:prstGeom prst="rect">
              <a:avLst/>
            </a:prstGeom>
            <a:solidFill>
              <a:schemeClr val="accent1"/>
            </a:solidFill>
            <a:ln>
              <a:solidFill>
                <a:schemeClr val="accent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10" name="rc16">
              <a:extLst>
                <a:ext uri="{FF2B5EF4-FFF2-40B4-BE49-F238E27FC236}">
                  <a16:creationId xmlns:a16="http://schemas.microsoft.com/office/drawing/2014/main" id="{AD4B7DDF-DB98-71AC-5F20-CB0536650ADC}"/>
                </a:ext>
              </a:extLst>
            </p:cNvPr>
            <p:cNvSpPr/>
            <p:nvPr/>
          </p:nvSpPr>
          <p:spPr>
            <a:xfrm>
              <a:off x="6471175" y="4660989"/>
              <a:ext cx="2111356" cy="589273"/>
            </a:xfrm>
            <a:prstGeom prst="rect">
              <a:avLst/>
            </a:prstGeom>
            <a:solidFill>
              <a:schemeClr val="accent6"/>
            </a:solidFill>
            <a:ln>
              <a:solidFill>
                <a:schemeClr val="accent6"/>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11" name="rc17">
              <a:extLst>
                <a:ext uri="{FF2B5EF4-FFF2-40B4-BE49-F238E27FC236}">
                  <a16:creationId xmlns:a16="http://schemas.microsoft.com/office/drawing/2014/main" id="{CC741818-414E-A095-662A-A11763A528C7}"/>
                </a:ext>
              </a:extLst>
            </p:cNvPr>
            <p:cNvSpPr/>
            <p:nvPr/>
          </p:nvSpPr>
          <p:spPr>
            <a:xfrm>
              <a:off x="8582532" y="4660989"/>
              <a:ext cx="1833959" cy="589273"/>
            </a:xfrm>
            <a:prstGeom prst="rect">
              <a:avLst/>
            </a:prstGeom>
            <a:solidFill>
              <a:schemeClr val="accent6">
                <a:lumMod val="5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12" name="rc18">
              <a:extLst>
                <a:ext uri="{FF2B5EF4-FFF2-40B4-BE49-F238E27FC236}">
                  <a16:creationId xmlns:a16="http://schemas.microsoft.com/office/drawing/2014/main" id="{6559ABB9-7314-B05F-C4A5-E8A424D30FED}"/>
                </a:ext>
              </a:extLst>
            </p:cNvPr>
            <p:cNvSpPr/>
            <p:nvPr/>
          </p:nvSpPr>
          <p:spPr>
            <a:xfrm>
              <a:off x="10416491" y="4660989"/>
              <a:ext cx="504683" cy="589273"/>
            </a:xfrm>
            <a:prstGeom prst="rect">
              <a:avLst/>
            </a:prstGeom>
            <a:solidFill>
              <a:schemeClr val="bg2">
                <a:lumMod val="75000"/>
              </a:schemeClr>
            </a:solidFill>
            <a:ln>
              <a:solidFill>
                <a:schemeClr val="bg2">
                  <a:lumMod val="7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13" name="rc19">
              <a:extLst>
                <a:ext uri="{FF2B5EF4-FFF2-40B4-BE49-F238E27FC236}">
                  <a16:creationId xmlns:a16="http://schemas.microsoft.com/office/drawing/2014/main" id="{05287F70-AE07-FDD6-B413-984ECE0EF004}"/>
                </a:ext>
              </a:extLst>
            </p:cNvPr>
            <p:cNvSpPr/>
            <p:nvPr/>
          </p:nvSpPr>
          <p:spPr>
            <a:xfrm>
              <a:off x="3782388" y="2847841"/>
              <a:ext cx="987969" cy="589273"/>
            </a:xfrm>
            <a:prstGeom prst="rect">
              <a:avLst/>
            </a:prstGeom>
            <a:solidFill>
              <a:schemeClr val="accent1">
                <a:lumMod val="50000"/>
              </a:schemeClr>
            </a:solidFill>
            <a:ln>
              <a:solidFill>
                <a:schemeClr val="accent1">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14" name="rc20">
              <a:extLst>
                <a:ext uri="{FF2B5EF4-FFF2-40B4-BE49-F238E27FC236}">
                  <a16:creationId xmlns:a16="http://schemas.microsoft.com/office/drawing/2014/main" id="{CA688EB5-3B72-5893-1E55-7AAC76A05F22}"/>
                </a:ext>
              </a:extLst>
            </p:cNvPr>
            <p:cNvSpPr/>
            <p:nvPr/>
          </p:nvSpPr>
          <p:spPr>
            <a:xfrm>
              <a:off x="4770358" y="2847841"/>
              <a:ext cx="2551887" cy="589273"/>
            </a:xfrm>
            <a:prstGeom prst="rect">
              <a:avLst/>
            </a:prstGeom>
            <a:solidFill>
              <a:schemeClr val="accent1"/>
            </a:solidFill>
            <a:ln>
              <a:solidFill>
                <a:schemeClr val="accent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15" name="rc21">
              <a:extLst>
                <a:ext uri="{FF2B5EF4-FFF2-40B4-BE49-F238E27FC236}">
                  <a16:creationId xmlns:a16="http://schemas.microsoft.com/office/drawing/2014/main" id="{29BB3889-99BB-3E2D-EE25-977660E0B9FE}"/>
                </a:ext>
              </a:extLst>
            </p:cNvPr>
            <p:cNvSpPr/>
            <p:nvPr/>
          </p:nvSpPr>
          <p:spPr>
            <a:xfrm>
              <a:off x="7322245" y="2847841"/>
              <a:ext cx="1877626" cy="589273"/>
            </a:xfrm>
            <a:prstGeom prst="rect">
              <a:avLst/>
            </a:prstGeom>
            <a:solidFill>
              <a:schemeClr val="accent6"/>
            </a:solidFill>
            <a:ln>
              <a:solidFill>
                <a:schemeClr val="accent6"/>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16" name="rc22">
              <a:extLst>
                <a:ext uri="{FF2B5EF4-FFF2-40B4-BE49-F238E27FC236}">
                  <a16:creationId xmlns:a16="http://schemas.microsoft.com/office/drawing/2014/main" id="{45B6AEED-575B-AD58-85F3-DD9FAB6CFFA6}"/>
                </a:ext>
              </a:extLst>
            </p:cNvPr>
            <p:cNvSpPr/>
            <p:nvPr/>
          </p:nvSpPr>
          <p:spPr>
            <a:xfrm>
              <a:off x="9199872" y="2847841"/>
              <a:ext cx="1242181" cy="589273"/>
            </a:xfrm>
            <a:prstGeom prst="rect">
              <a:avLst/>
            </a:prstGeom>
            <a:solidFill>
              <a:schemeClr val="accent6">
                <a:lumMod val="5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17" name="rc23">
              <a:extLst>
                <a:ext uri="{FF2B5EF4-FFF2-40B4-BE49-F238E27FC236}">
                  <a16:creationId xmlns:a16="http://schemas.microsoft.com/office/drawing/2014/main" id="{56C68103-2F7B-CAD4-EF9B-F0F01EC3A4C0}"/>
                </a:ext>
              </a:extLst>
            </p:cNvPr>
            <p:cNvSpPr/>
            <p:nvPr/>
          </p:nvSpPr>
          <p:spPr>
            <a:xfrm>
              <a:off x="10442054" y="2847841"/>
              <a:ext cx="479121" cy="589273"/>
            </a:xfrm>
            <a:prstGeom prst="rect">
              <a:avLst/>
            </a:prstGeom>
            <a:solidFill>
              <a:schemeClr val="bg2">
                <a:lumMod val="75000"/>
              </a:schemeClr>
            </a:solidFill>
            <a:ln>
              <a:solidFill>
                <a:schemeClr val="bg2">
                  <a:lumMod val="7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18" name="tx24">
              <a:extLst>
                <a:ext uri="{FF2B5EF4-FFF2-40B4-BE49-F238E27FC236}">
                  <a16:creationId xmlns:a16="http://schemas.microsoft.com/office/drawing/2014/main" id="{8603ABB7-40A1-301C-A5BE-94489E212CDA}"/>
                </a:ext>
              </a:extLst>
            </p:cNvPr>
            <p:cNvSpPr/>
            <p:nvPr/>
          </p:nvSpPr>
          <p:spPr>
            <a:xfrm>
              <a:off x="4124768" y="3989781"/>
              <a:ext cx="325377" cy="118540"/>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solidFill>
                  <a:effectLst/>
                  <a:uLnTx/>
                  <a:uFillTx/>
                  <a:latin typeface="Arial"/>
                  <a:ea typeface="+mn-ea"/>
                  <a:cs typeface="Arial"/>
                </a:rPr>
                <a:t>14%</a:t>
              </a:r>
            </a:p>
          </p:txBody>
        </p:sp>
        <p:sp>
          <p:nvSpPr>
            <p:cNvPr id="119" name="tx25">
              <a:extLst>
                <a:ext uri="{FF2B5EF4-FFF2-40B4-BE49-F238E27FC236}">
                  <a16:creationId xmlns:a16="http://schemas.microsoft.com/office/drawing/2014/main" id="{B1527762-DC91-7219-CD04-D679417251F9}"/>
                </a:ext>
              </a:extLst>
            </p:cNvPr>
            <p:cNvSpPr/>
            <p:nvPr/>
          </p:nvSpPr>
          <p:spPr>
            <a:xfrm>
              <a:off x="5693548" y="3987342"/>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2B2B2B">
                      <a:alpha val="100000"/>
                    </a:srgbClr>
                  </a:solidFill>
                  <a:effectLst/>
                  <a:uLnTx/>
                  <a:uFillTx/>
                  <a:latin typeface="Arial"/>
                  <a:ea typeface="+mn-ea"/>
                  <a:cs typeface="Arial"/>
                </a:rPr>
                <a:t>30%</a:t>
              </a:r>
            </a:p>
          </p:txBody>
        </p:sp>
        <p:sp>
          <p:nvSpPr>
            <p:cNvPr id="120" name="tx26">
              <a:extLst>
                <a:ext uri="{FF2B5EF4-FFF2-40B4-BE49-F238E27FC236}">
                  <a16:creationId xmlns:a16="http://schemas.microsoft.com/office/drawing/2014/main" id="{C4F7DA77-54E7-4276-FF2A-15344AB3A179}"/>
                </a:ext>
              </a:extLst>
            </p:cNvPr>
            <p:cNvSpPr/>
            <p:nvPr/>
          </p:nvSpPr>
          <p:spPr>
            <a:xfrm>
              <a:off x="10564067" y="3989781"/>
              <a:ext cx="234967" cy="118540"/>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2B2B2B">
                      <a:alpha val="100000"/>
                    </a:srgbClr>
                  </a:solidFill>
                  <a:effectLst/>
                  <a:uLnTx/>
                  <a:uFillTx/>
                  <a:latin typeface="Arial"/>
                  <a:ea typeface="+mn-ea"/>
                  <a:cs typeface="Arial"/>
                </a:rPr>
                <a:t>7%</a:t>
              </a:r>
            </a:p>
          </p:txBody>
        </p:sp>
        <p:sp>
          <p:nvSpPr>
            <p:cNvPr id="121" name="tx27">
              <a:extLst>
                <a:ext uri="{FF2B5EF4-FFF2-40B4-BE49-F238E27FC236}">
                  <a16:creationId xmlns:a16="http://schemas.microsoft.com/office/drawing/2014/main" id="{EB39C619-93EF-2EEC-C2E3-452F1C7062F0}"/>
                </a:ext>
              </a:extLst>
            </p:cNvPr>
            <p:cNvSpPr/>
            <p:nvPr/>
          </p:nvSpPr>
          <p:spPr>
            <a:xfrm>
              <a:off x="4064737" y="5800490"/>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solidFill>
                  <a:effectLst/>
                  <a:uLnTx/>
                  <a:uFillTx/>
                  <a:latin typeface="Arial"/>
                  <a:ea typeface="+mn-ea"/>
                  <a:cs typeface="Arial"/>
                </a:rPr>
                <a:t>12%</a:t>
              </a:r>
            </a:p>
          </p:txBody>
        </p:sp>
        <p:sp>
          <p:nvSpPr>
            <p:cNvPr id="122" name="tx28">
              <a:extLst>
                <a:ext uri="{FF2B5EF4-FFF2-40B4-BE49-F238E27FC236}">
                  <a16:creationId xmlns:a16="http://schemas.microsoft.com/office/drawing/2014/main" id="{54961828-9571-477D-9A5A-5F18D09F2536}"/>
                </a:ext>
              </a:extLst>
            </p:cNvPr>
            <p:cNvSpPr/>
            <p:nvPr/>
          </p:nvSpPr>
          <p:spPr>
            <a:xfrm>
              <a:off x="5415926" y="5800490"/>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2B2B2B">
                      <a:alpha val="100000"/>
                    </a:srgbClr>
                  </a:solidFill>
                  <a:effectLst/>
                  <a:uLnTx/>
                  <a:uFillTx/>
                  <a:latin typeface="Arial"/>
                  <a:ea typeface="+mn-ea"/>
                  <a:cs typeface="Arial"/>
                </a:rPr>
                <a:t>25%</a:t>
              </a:r>
            </a:p>
          </p:txBody>
        </p:sp>
        <p:sp>
          <p:nvSpPr>
            <p:cNvPr id="123" name="tx29">
              <a:extLst>
                <a:ext uri="{FF2B5EF4-FFF2-40B4-BE49-F238E27FC236}">
                  <a16:creationId xmlns:a16="http://schemas.microsoft.com/office/drawing/2014/main" id="{45F11D04-5163-E1D5-60B3-9AEEFC52269C}"/>
                </a:ext>
              </a:extLst>
            </p:cNvPr>
            <p:cNvSpPr/>
            <p:nvPr/>
          </p:nvSpPr>
          <p:spPr>
            <a:xfrm>
              <a:off x="10538906" y="5802929"/>
              <a:ext cx="234967" cy="118540"/>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2B2B2B">
                      <a:alpha val="100000"/>
                    </a:srgbClr>
                  </a:solidFill>
                  <a:effectLst/>
                  <a:uLnTx/>
                  <a:uFillTx/>
                  <a:latin typeface="Arial"/>
                  <a:ea typeface="+mn-ea"/>
                  <a:cs typeface="Arial"/>
                </a:rPr>
                <a:t>7%</a:t>
              </a:r>
            </a:p>
          </p:txBody>
        </p:sp>
        <p:sp>
          <p:nvSpPr>
            <p:cNvPr id="124" name="tx30">
              <a:extLst>
                <a:ext uri="{FF2B5EF4-FFF2-40B4-BE49-F238E27FC236}">
                  <a16:creationId xmlns:a16="http://schemas.microsoft.com/office/drawing/2014/main" id="{A9B31714-FD38-4CFC-0621-A9131FCB13D6}"/>
                </a:ext>
              </a:extLst>
            </p:cNvPr>
            <p:cNvSpPr/>
            <p:nvPr/>
          </p:nvSpPr>
          <p:spPr>
            <a:xfrm>
              <a:off x="4087245" y="4893916"/>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solidFill>
                  <a:effectLst/>
                  <a:uLnTx/>
                  <a:uFillTx/>
                  <a:latin typeface="Arial"/>
                  <a:ea typeface="+mn-ea"/>
                  <a:cs typeface="Arial"/>
                </a:rPr>
                <a:t>13%</a:t>
              </a:r>
            </a:p>
          </p:txBody>
        </p:sp>
        <p:sp>
          <p:nvSpPr>
            <p:cNvPr id="125" name="tx31">
              <a:extLst>
                <a:ext uri="{FF2B5EF4-FFF2-40B4-BE49-F238E27FC236}">
                  <a16:creationId xmlns:a16="http://schemas.microsoft.com/office/drawing/2014/main" id="{7FFA6C7C-8659-0798-EAE4-CCA3A3C11D29}"/>
                </a:ext>
              </a:extLst>
            </p:cNvPr>
            <p:cNvSpPr/>
            <p:nvPr/>
          </p:nvSpPr>
          <p:spPr>
            <a:xfrm>
              <a:off x="5431639" y="4893916"/>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2B2B2B">
                      <a:alpha val="100000"/>
                    </a:srgbClr>
                  </a:solidFill>
                  <a:effectLst/>
                  <a:uLnTx/>
                  <a:uFillTx/>
                  <a:latin typeface="Arial"/>
                  <a:ea typeface="+mn-ea"/>
                  <a:cs typeface="Arial"/>
                </a:rPr>
                <a:t>25%</a:t>
              </a:r>
            </a:p>
          </p:txBody>
        </p:sp>
        <p:sp>
          <p:nvSpPr>
            <p:cNvPr id="126" name="tx32">
              <a:extLst>
                <a:ext uri="{FF2B5EF4-FFF2-40B4-BE49-F238E27FC236}">
                  <a16:creationId xmlns:a16="http://schemas.microsoft.com/office/drawing/2014/main" id="{02DAA0AA-2BC2-3C2F-36F2-E5557B57DB08}"/>
                </a:ext>
              </a:extLst>
            </p:cNvPr>
            <p:cNvSpPr/>
            <p:nvPr/>
          </p:nvSpPr>
          <p:spPr>
            <a:xfrm>
              <a:off x="10551349" y="4896355"/>
              <a:ext cx="234967" cy="118540"/>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2B2B2B">
                      <a:alpha val="100000"/>
                    </a:srgbClr>
                  </a:solidFill>
                  <a:effectLst/>
                  <a:uLnTx/>
                  <a:uFillTx/>
                  <a:latin typeface="Arial"/>
                  <a:ea typeface="+mn-ea"/>
                  <a:cs typeface="Arial"/>
                </a:rPr>
                <a:t>7%</a:t>
              </a:r>
            </a:p>
          </p:txBody>
        </p:sp>
        <p:sp>
          <p:nvSpPr>
            <p:cNvPr id="127" name="tx33">
              <a:extLst>
                <a:ext uri="{FF2B5EF4-FFF2-40B4-BE49-F238E27FC236}">
                  <a16:creationId xmlns:a16="http://schemas.microsoft.com/office/drawing/2014/main" id="{071D1F44-D15D-5568-DF1F-5DDCF219590A}"/>
                </a:ext>
              </a:extLst>
            </p:cNvPr>
            <p:cNvSpPr/>
            <p:nvPr/>
          </p:nvSpPr>
          <p:spPr>
            <a:xfrm>
              <a:off x="4113684" y="3083207"/>
              <a:ext cx="325377" cy="118540"/>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solidFill>
                  <a:effectLst/>
                  <a:uLnTx/>
                  <a:uFillTx/>
                  <a:latin typeface="Arial"/>
                  <a:ea typeface="+mn-ea"/>
                  <a:cs typeface="Arial"/>
                </a:rPr>
                <a:t>14%</a:t>
              </a:r>
            </a:p>
          </p:txBody>
        </p:sp>
        <p:sp>
          <p:nvSpPr>
            <p:cNvPr id="128" name="tx34">
              <a:extLst>
                <a:ext uri="{FF2B5EF4-FFF2-40B4-BE49-F238E27FC236}">
                  <a16:creationId xmlns:a16="http://schemas.microsoft.com/office/drawing/2014/main" id="{BCC756FF-831A-8C4B-D37E-ED3F92C6CC4E}"/>
                </a:ext>
              </a:extLst>
            </p:cNvPr>
            <p:cNvSpPr/>
            <p:nvPr/>
          </p:nvSpPr>
          <p:spPr>
            <a:xfrm>
              <a:off x="5883613" y="3080768"/>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2B2B2B">
                      <a:alpha val="100000"/>
                    </a:srgbClr>
                  </a:solidFill>
                  <a:effectLst/>
                  <a:uLnTx/>
                  <a:uFillTx/>
                  <a:latin typeface="Arial"/>
                  <a:ea typeface="+mn-ea"/>
                  <a:cs typeface="Arial"/>
                </a:rPr>
                <a:t>36%</a:t>
              </a:r>
            </a:p>
          </p:txBody>
        </p:sp>
        <p:sp>
          <p:nvSpPr>
            <p:cNvPr id="129" name="tx35">
              <a:extLst>
                <a:ext uri="{FF2B5EF4-FFF2-40B4-BE49-F238E27FC236}">
                  <a16:creationId xmlns:a16="http://schemas.microsoft.com/office/drawing/2014/main" id="{0C6DD3DD-37DA-F3D6-2922-171EDCD15CB4}"/>
                </a:ext>
              </a:extLst>
            </p:cNvPr>
            <p:cNvSpPr/>
            <p:nvPr/>
          </p:nvSpPr>
          <p:spPr>
            <a:xfrm>
              <a:off x="10564131" y="3083207"/>
              <a:ext cx="234967" cy="118540"/>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2B2B2B">
                      <a:alpha val="100000"/>
                    </a:srgbClr>
                  </a:solidFill>
                  <a:effectLst/>
                  <a:uLnTx/>
                  <a:uFillTx/>
                  <a:latin typeface="Arial"/>
                  <a:ea typeface="+mn-ea"/>
                  <a:cs typeface="Arial"/>
                </a:rPr>
                <a:t>7%</a:t>
              </a:r>
            </a:p>
          </p:txBody>
        </p:sp>
        <p:sp>
          <p:nvSpPr>
            <p:cNvPr id="130" name="tx36">
              <a:extLst>
                <a:ext uri="{FF2B5EF4-FFF2-40B4-BE49-F238E27FC236}">
                  <a16:creationId xmlns:a16="http://schemas.microsoft.com/office/drawing/2014/main" id="{06E5EBE6-4750-506A-A705-D945BD6C87BD}"/>
                </a:ext>
              </a:extLst>
            </p:cNvPr>
            <p:cNvSpPr/>
            <p:nvPr/>
          </p:nvSpPr>
          <p:spPr>
            <a:xfrm>
              <a:off x="7850507" y="3987342"/>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31%</a:t>
              </a:r>
            </a:p>
          </p:txBody>
        </p:sp>
        <p:sp>
          <p:nvSpPr>
            <p:cNvPr id="131" name="tx37">
              <a:extLst>
                <a:ext uri="{FF2B5EF4-FFF2-40B4-BE49-F238E27FC236}">
                  <a16:creationId xmlns:a16="http://schemas.microsoft.com/office/drawing/2014/main" id="{17F324D3-9225-3386-A33E-5929EBD003E2}"/>
                </a:ext>
              </a:extLst>
            </p:cNvPr>
            <p:cNvSpPr/>
            <p:nvPr/>
          </p:nvSpPr>
          <p:spPr>
            <a:xfrm>
              <a:off x="9611496" y="3987342"/>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19%</a:t>
              </a:r>
            </a:p>
          </p:txBody>
        </p:sp>
        <p:sp>
          <p:nvSpPr>
            <p:cNvPr id="132" name="tx38">
              <a:extLst>
                <a:ext uri="{FF2B5EF4-FFF2-40B4-BE49-F238E27FC236}">
                  <a16:creationId xmlns:a16="http://schemas.microsoft.com/office/drawing/2014/main" id="{BA128FB9-879D-696E-360A-F935890DAF25}"/>
                </a:ext>
              </a:extLst>
            </p:cNvPr>
            <p:cNvSpPr/>
            <p:nvPr/>
          </p:nvSpPr>
          <p:spPr>
            <a:xfrm>
              <a:off x="7373402" y="5800490"/>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29%</a:t>
              </a:r>
            </a:p>
          </p:txBody>
        </p:sp>
        <p:sp>
          <p:nvSpPr>
            <p:cNvPr id="133" name="tx39">
              <a:extLst>
                <a:ext uri="{FF2B5EF4-FFF2-40B4-BE49-F238E27FC236}">
                  <a16:creationId xmlns:a16="http://schemas.microsoft.com/office/drawing/2014/main" id="{9FFECE55-407A-27FE-77F7-56CB96A3281A}"/>
                </a:ext>
              </a:extLst>
            </p:cNvPr>
            <p:cNvSpPr/>
            <p:nvPr/>
          </p:nvSpPr>
          <p:spPr>
            <a:xfrm>
              <a:off x="9326822" y="5800490"/>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25%</a:t>
              </a:r>
            </a:p>
          </p:txBody>
        </p:sp>
        <p:sp>
          <p:nvSpPr>
            <p:cNvPr id="134" name="tx40">
              <a:extLst>
                <a:ext uri="{FF2B5EF4-FFF2-40B4-BE49-F238E27FC236}">
                  <a16:creationId xmlns:a16="http://schemas.microsoft.com/office/drawing/2014/main" id="{6D2E9C34-71DD-1C7A-C094-B071B796FD5B}"/>
                </a:ext>
              </a:extLst>
            </p:cNvPr>
            <p:cNvSpPr/>
            <p:nvPr/>
          </p:nvSpPr>
          <p:spPr>
            <a:xfrm>
              <a:off x="7364165" y="4893916"/>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30%</a:t>
              </a:r>
            </a:p>
          </p:txBody>
        </p:sp>
        <p:sp>
          <p:nvSpPr>
            <p:cNvPr id="135" name="tx41">
              <a:extLst>
                <a:ext uri="{FF2B5EF4-FFF2-40B4-BE49-F238E27FC236}">
                  <a16:creationId xmlns:a16="http://schemas.microsoft.com/office/drawing/2014/main" id="{0FD74464-6D05-217E-B74F-5FF5B1A44045}"/>
                </a:ext>
              </a:extLst>
            </p:cNvPr>
            <p:cNvSpPr/>
            <p:nvPr/>
          </p:nvSpPr>
          <p:spPr>
            <a:xfrm>
              <a:off x="9336823" y="4893916"/>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26%</a:t>
              </a:r>
            </a:p>
          </p:txBody>
        </p:sp>
        <p:sp>
          <p:nvSpPr>
            <p:cNvPr id="136" name="tx42">
              <a:extLst>
                <a:ext uri="{FF2B5EF4-FFF2-40B4-BE49-F238E27FC236}">
                  <a16:creationId xmlns:a16="http://schemas.microsoft.com/office/drawing/2014/main" id="{A73E67BB-AD95-8E65-0720-EF325F88A782}"/>
                </a:ext>
              </a:extLst>
            </p:cNvPr>
            <p:cNvSpPr/>
            <p:nvPr/>
          </p:nvSpPr>
          <p:spPr>
            <a:xfrm>
              <a:off x="8098370" y="3080768"/>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26%</a:t>
              </a:r>
            </a:p>
          </p:txBody>
        </p:sp>
        <p:sp>
          <p:nvSpPr>
            <p:cNvPr id="137" name="tx43">
              <a:extLst>
                <a:ext uri="{FF2B5EF4-FFF2-40B4-BE49-F238E27FC236}">
                  <a16:creationId xmlns:a16="http://schemas.microsoft.com/office/drawing/2014/main" id="{711FCD61-77A9-EB3B-6239-FA5909091B83}"/>
                </a:ext>
              </a:extLst>
            </p:cNvPr>
            <p:cNvSpPr/>
            <p:nvPr/>
          </p:nvSpPr>
          <p:spPr>
            <a:xfrm>
              <a:off x="9658274" y="3083207"/>
              <a:ext cx="325377" cy="118540"/>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17%</a:t>
              </a:r>
            </a:p>
          </p:txBody>
        </p:sp>
        <p:sp>
          <p:nvSpPr>
            <p:cNvPr id="138" name="tx70">
              <a:extLst>
                <a:ext uri="{FF2B5EF4-FFF2-40B4-BE49-F238E27FC236}">
                  <a16:creationId xmlns:a16="http://schemas.microsoft.com/office/drawing/2014/main" id="{5D0998C9-A6F9-79B8-9750-D44EF05896D8}"/>
                </a:ext>
              </a:extLst>
            </p:cNvPr>
            <p:cNvSpPr/>
            <p:nvPr/>
          </p:nvSpPr>
          <p:spPr>
            <a:xfrm>
              <a:off x="8516871" y="2461569"/>
              <a:ext cx="134162" cy="0"/>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    </a:t>
              </a:r>
            </a:p>
          </p:txBody>
        </p:sp>
        <p:sp>
          <p:nvSpPr>
            <p:cNvPr id="139" name="tx72">
              <a:extLst>
                <a:ext uri="{FF2B5EF4-FFF2-40B4-BE49-F238E27FC236}">
                  <a16:creationId xmlns:a16="http://schemas.microsoft.com/office/drawing/2014/main" id="{E2CC5C1D-60AE-E1B8-2113-85D7F2E86D81}"/>
                </a:ext>
              </a:extLst>
            </p:cNvPr>
            <p:cNvSpPr/>
            <p:nvPr/>
          </p:nvSpPr>
          <p:spPr>
            <a:xfrm>
              <a:off x="9706905" y="2461569"/>
              <a:ext cx="134162" cy="0"/>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    </a:t>
              </a:r>
            </a:p>
          </p:txBody>
        </p:sp>
      </p:grpSp>
      <p:sp>
        <p:nvSpPr>
          <p:cNvPr id="140" name="pt54">
            <a:extLst>
              <a:ext uri="{FF2B5EF4-FFF2-40B4-BE49-F238E27FC236}">
                <a16:creationId xmlns:a16="http://schemas.microsoft.com/office/drawing/2014/main" id="{50521DD0-D315-C330-C33C-9950B1C07818}"/>
              </a:ext>
            </a:extLst>
          </p:cNvPr>
          <p:cNvSpPr/>
          <p:nvPr/>
        </p:nvSpPr>
        <p:spPr>
          <a:xfrm>
            <a:off x="3823639" y="2274361"/>
            <a:ext cx="182880" cy="182880"/>
          </a:xfrm>
          <a:prstGeom prst="ellipse">
            <a:avLst/>
          </a:prstGeom>
          <a:solidFill>
            <a:schemeClr val="accent1">
              <a:lumMod val="50000"/>
            </a:schemeClr>
          </a:solidFill>
          <a:ln w="9000" cap="rnd">
            <a:solidFill>
              <a:schemeClr val="accent1">
                <a:lumMod val="50000"/>
              </a:scheme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41" name="pt56">
            <a:extLst>
              <a:ext uri="{FF2B5EF4-FFF2-40B4-BE49-F238E27FC236}">
                <a16:creationId xmlns:a16="http://schemas.microsoft.com/office/drawing/2014/main" id="{D4AC8EAB-7F7B-39B6-96F6-C2A1F0CA4C86}"/>
              </a:ext>
            </a:extLst>
          </p:cNvPr>
          <p:cNvSpPr/>
          <p:nvPr/>
        </p:nvSpPr>
        <p:spPr>
          <a:xfrm>
            <a:off x="4832697" y="2274361"/>
            <a:ext cx="182880" cy="182880"/>
          </a:xfrm>
          <a:prstGeom prst="ellipse">
            <a:avLst/>
          </a:prstGeom>
          <a:solidFill>
            <a:schemeClr val="accent1"/>
          </a:solidFill>
          <a:ln w="9000" cap="rnd">
            <a:solidFill>
              <a:schemeClr val="accent1"/>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42" name="pt58">
            <a:extLst>
              <a:ext uri="{FF2B5EF4-FFF2-40B4-BE49-F238E27FC236}">
                <a16:creationId xmlns:a16="http://schemas.microsoft.com/office/drawing/2014/main" id="{3ACA1EE1-A343-EC45-9E7D-9756F6DE6FAB}"/>
              </a:ext>
            </a:extLst>
          </p:cNvPr>
          <p:cNvSpPr/>
          <p:nvPr/>
        </p:nvSpPr>
        <p:spPr>
          <a:xfrm>
            <a:off x="6063148" y="2274361"/>
            <a:ext cx="182880" cy="182880"/>
          </a:xfrm>
          <a:prstGeom prst="ellipse">
            <a:avLst/>
          </a:prstGeom>
          <a:solidFill>
            <a:schemeClr val="accent6"/>
          </a:solidFill>
          <a:ln w="9000" cap="rnd">
            <a:solidFill>
              <a:schemeClr val="accent6"/>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43" name="pt60">
            <a:extLst>
              <a:ext uri="{FF2B5EF4-FFF2-40B4-BE49-F238E27FC236}">
                <a16:creationId xmlns:a16="http://schemas.microsoft.com/office/drawing/2014/main" id="{8C018C86-02CD-F41F-9247-50ABD2609935}"/>
              </a:ext>
            </a:extLst>
          </p:cNvPr>
          <p:cNvSpPr/>
          <p:nvPr/>
        </p:nvSpPr>
        <p:spPr>
          <a:xfrm>
            <a:off x="7441154" y="2274361"/>
            <a:ext cx="182880" cy="182880"/>
          </a:xfrm>
          <a:prstGeom prst="ellipse">
            <a:avLst/>
          </a:prstGeom>
          <a:solidFill>
            <a:schemeClr val="accent6">
              <a:lumMod val="50000"/>
            </a:schemeClr>
          </a:solidFill>
          <a:ln w="9000" cap="rnd">
            <a:solidFill>
              <a:schemeClr val="accent6">
                <a:lumMod val="50000"/>
              </a:scheme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44" name="pt62">
            <a:extLst>
              <a:ext uri="{FF2B5EF4-FFF2-40B4-BE49-F238E27FC236}">
                <a16:creationId xmlns:a16="http://schemas.microsoft.com/office/drawing/2014/main" id="{934B38FC-A479-98B1-ACBB-5C2B4719A179}"/>
              </a:ext>
            </a:extLst>
          </p:cNvPr>
          <p:cNvSpPr/>
          <p:nvPr/>
        </p:nvSpPr>
        <p:spPr>
          <a:xfrm>
            <a:off x="8631187" y="2274361"/>
            <a:ext cx="182880" cy="182880"/>
          </a:xfrm>
          <a:prstGeom prst="ellipse">
            <a:avLst/>
          </a:prstGeom>
          <a:solidFill>
            <a:schemeClr val="bg2">
              <a:lumMod val="75000"/>
            </a:schemeClr>
          </a:solidFill>
          <a:ln w="9000" cap="rnd">
            <a:solidFill>
              <a:schemeClr val="bg2">
                <a:lumMod val="75000"/>
              </a:scheme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45" name="tx63">
            <a:extLst>
              <a:ext uri="{FF2B5EF4-FFF2-40B4-BE49-F238E27FC236}">
                <a16:creationId xmlns:a16="http://schemas.microsoft.com/office/drawing/2014/main" id="{1224420B-2A49-8662-651D-AFEA9A572BDC}"/>
              </a:ext>
            </a:extLst>
          </p:cNvPr>
          <p:cNvSpPr/>
          <p:nvPr/>
        </p:nvSpPr>
        <p:spPr>
          <a:xfrm>
            <a:off x="4075209" y="2255597"/>
            <a:ext cx="650424" cy="11461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A significant</a:t>
            </a:r>
          </a:p>
        </p:txBody>
      </p:sp>
      <p:sp>
        <p:nvSpPr>
          <p:cNvPr id="146" name="tx64">
            <a:extLst>
              <a:ext uri="{FF2B5EF4-FFF2-40B4-BE49-F238E27FC236}">
                <a16:creationId xmlns:a16="http://schemas.microsoft.com/office/drawing/2014/main" id="{E91AABCF-5232-DF66-D56F-8B07CEBA8054}"/>
              </a:ext>
            </a:extLst>
          </p:cNvPr>
          <p:cNvSpPr/>
          <p:nvPr/>
        </p:nvSpPr>
        <p:spPr>
          <a:xfrm>
            <a:off x="4075209" y="2388915"/>
            <a:ext cx="489477" cy="111601"/>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impact    </a:t>
            </a:r>
          </a:p>
        </p:txBody>
      </p:sp>
      <p:sp>
        <p:nvSpPr>
          <p:cNvPr id="147" name="tx65">
            <a:extLst>
              <a:ext uri="{FF2B5EF4-FFF2-40B4-BE49-F238E27FC236}">
                <a16:creationId xmlns:a16="http://schemas.microsoft.com/office/drawing/2014/main" id="{397DCC25-C0EE-6820-EE1B-DFC08178A06D}"/>
              </a:ext>
            </a:extLst>
          </p:cNvPr>
          <p:cNvSpPr/>
          <p:nvPr/>
        </p:nvSpPr>
        <p:spPr>
          <a:xfrm>
            <a:off x="5084267" y="2277917"/>
            <a:ext cx="871816" cy="9229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Somewhat of an</a:t>
            </a:r>
          </a:p>
        </p:txBody>
      </p:sp>
      <p:sp>
        <p:nvSpPr>
          <p:cNvPr id="148" name="tx66">
            <a:extLst>
              <a:ext uri="{FF2B5EF4-FFF2-40B4-BE49-F238E27FC236}">
                <a16:creationId xmlns:a16="http://schemas.microsoft.com/office/drawing/2014/main" id="{F4A7624E-1D85-FFAC-1BFF-1ACCC6D7186A}"/>
              </a:ext>
            </a:extLst>
          </p:cNvPr>
          <p:cNvSpPr/>
          <p:nvPr/>
        </p:nvSpPr>
        <p:spPr>
          <a:xfrm>
            <a:off x="5084267" y="2388915"/>
            <a:ext cx="489477" cy="111601"/>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impact    </a:t>
            </a:r>
          </a:p>
        </p:txBody>
      </p:sp>
      <p:sp>
        <p:nvSpPr>
          <p:cNvPr id="149" name="tx67">
            <a:extLst>
              <a:ext uri="{FF2B5EF4-FFF2-40B4-BE49-F238E27FC236}">
                <a16:creationId xmlns:a16="http://schemas.microsoft.com/office/drawing/2014/main" id="{D986E326-B441-5141-690D-05BD80BA65F2}"/>
              </a:ext>
            </a:extLst>
          </p:cNvPr>
          <p:cNvSpPr/>
          <p:nvPr/>
        </p:nvSpPr>
        <p:spPr>
          <a:xfrm>
            <a:off x="6314718" y="2280089"/>
            <a:ext cx="1019371" cy="90125"/>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Not too much of an</a:t>
            </a:r>
          </a:p>
        </p:txBody>
      </p:sp>
      <p:sp>
        <p:nvSpPr>
          <p:cNvPr id="150" name="tx68">
            <a:extLst>
              <a:ext uri="{FF2B5EF4-FFF2-40B4-BE49-F238E27FC236}">
                <a16:creationId xmlns:a16="http://schemas.microsoft.com/office/drawing/2014/main" id="{A8249ECE-ACB6-22D4-23F1-13255C8D6506}"/>
              </a:ext>
            </a:extLst>
          </p:cNvPr>
          <p:cNvSpPr/>
          <p:nvPr/>
        </p:nvSpPr>
        <p:spPr>
          <a:xfrm>
            <a:off x="6314718" y="2388915"/>
            <a:ext cx="489477" cy="111601"/>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impact    </a:t>
            </a:r>
          </a:p>
        </p:txBody>
      </p:sp>
      <p:sp>
        <p:nvSpPr>
          <p:cNvPr id="151" name="tx69">
            <a:extLst>
              <a:ext uri="{FF2B5EF4-FFF2-40B4-BE49-F238E27FC236}">
                <a16:creationId xmlns:a16="http://schemas.microsoft.com/office/drawing/2014/main" id="{04C27306-8367-952E-FE19-953191932A23}"/>
              </a:ext>
            </a:extLst>
          </p:cNvPr>
          <p:cNvSpPr/>
          <p:nvPr/>
        </p:nvSpPr>
        <p:spPr>
          <a:xfrm>
            <a:off x="7692724" y="2313109"/>
            <a:ext cx="831399" cy="114255"/>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No impact at all</a:t>
            </a:r>
          </a:p>
        </p:txBody>
      </p:sp>
      <p:sp>
        <p:nvSpPr>
          <p:cNvPr id="152" name="tx71">
            <a:extLst>
              <a:ext uri="{FF2B5EF4-FFF2-40B4-BE49-F238E27FC236}">
                <a16:creationId xmlns:a16="http://schemas.microsoft.com/office/drawing/2014/main" id="{30BEEBE3-38BE-D81E-6D3B-6F510E2D8C13}"/>
              </a:ext>
            </a:extLst>
          </p:cNvPr>
          <p:cNvSpPr/>
          <p:nvPr/>
        </p:nvSpPr>
        <p:spPr>
          <a:xfrm>
            <a:off x="8882758" y="2337601"/>
            <a:ext cx="455936" cy="89763"/>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Not sure</a:t>
            </a:r>
          </a:p>
        </p:txBody>
      </p:sp>
      <p:sp>
        <p:nvSpPr>
          <p:cNvPr id="155" name="main_title">
            <a:extLst>
              <a:ext uri="{FF2B5EF4-FFF2-40B4-BE49-F238E27FC236}">
                <a16:creationId xmlns:a16="http://schemas.microsoft.com/office/drawing/2014/main" id="{8BD1C67C-CD9B-58E1-EDAE-FA9504DF25C0}"/>
              </a:ext>
            </a:extLst>
          </p:cNvPr>
          <p:cNvSpPr txBox="1">
            <a:spLocks/>
          </p:cNvSpPr>
          <p:nvPr/>
        </p:nvSpPr>
        <p:spPr>
          <a:xfrm>
            <a:off x="1066800" y="1034388"/>
            <a:ext cx="10594246" cy="2257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200" b="0" i="0" kern="1200" spc="0" baseline="0">
                <a:solidFill>
                  <a:schemeClr val="tx1"/>
                </a:solidFill>
                <a:latin typeface="Georgia" panose="02040502050405020303" pitchFamily="18" charset="0"/>
                <a:ea typeface="EB Garamond" pitchFamily="2"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1"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Signs in places of business </a:t>
            </a:r>
            <a:r>
              <a:rPr kumimoji="0" lang="en-US" sz="2000" b="0" i="0"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have an impact on half of adults’ (50%) in-person purchasing decisions while </a:t>
            </a:r>
            <a:r>
              <a:rPr kumimoji="0" lang="en-US" sz="2000" b="0" i="1"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billboards</a:t>
            </a:r>
            <a:r>
              <a:rPr kumimoji="0" lang="en-US" sz="2000" b="0" i="0"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 impact two-in-five adults’ (44%) in-person purchasing decisions.</a:t>
            </a:r>
          </a:p>
        </p:txBody>
      </p:sp>
      <p:sp>
        <p:nvSpPr>
          <p:cNvPr id="156" name="sub_title">
            <a:extLst>
              <a:ext uri="{FF2B5EF4-FFF2-40B4-BE49-F238E27FC236}">
                <a16:creationId xmlns:a16="http://schemas.microsoft.com/office/drawing/2014/main" id="{20EE5E15-6C9F-5B53-4AAF-92158C2BDE14}"/>
              </a:ext>
            </a:extLst>
          </p:cNvPr>
          <p:cNvSpPr txBox="1">
            <a:spLocks/>
          </p:cNvSpPr>
          <p:nvPr/>
        </p:nvSpPr>
        <p:spPr>
          <a:xfrm>
            <a:off x="1073744" y="1674070"/>
            <a:ext cx="10594246" cy="50030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a:buNone/>
              <a:tabLst/>
              <a:defRPr/>
            </a:pPr>
            <a:r>
              <a:rPr kumimoji="0" lang="en-US" sz="1200" b="0" i="0" u="none" strike="noStrike" kern="1200" cap="none" spc="0" normalizeH="0" baseline="0" noProof="0" dirty="0">
                <a:ln>
                  <a:noFill/>
                </a:ln>
                <a:solidFill>
                  <a:srgbClr val="2B2B2B"/>
                </a:solidFill>
                <a:effectLst/>
                <a:uLnTx/>
                <a:uFillTx/>
                <a:latin typeface="Arial" panose="020B0604020202020204" pitchFamily="34" charset="0"/>
                <a:cs typeface="Arial" panose="020B0604020202020204" pitchFamily="34" charset="0"/>
              </a:rPr>
              <a:t>How much of an impact, if any, do advertisements in each of the following types of formats or environments have on purchase decisions you make in-person at a store?</a:t>
            </a:r>
          </a:p>
        </p:txBody>
      </p:sp>
      <p:graphicFrame>
        <p:nvGraphicFramePr>
          <p:cNvPr id="217" name="Table 9">
            <a:extLst>
              <a:ext uri="{FF2B5EF4-FFF2-40B4-BE49-F238E27FC236}">
                <a16:creationId xmlns:a16="http://schemas.microsoft.com/office/drawing/2014/main" id="{2331F8D0-484C-533E-DFDF-6212FB75C23A}"/>
              </a:ext>
            </a:extLst>
          </p:cNvPr>
          <p:cNvGraphicFramePr>
            <a:graphicFrameLocks noGrp="1"/>
          </p:cNvGraphicFramePr>
          <p:nvPr/>
        </p:nvGraphicFramePr>
        <p:xfrm>
          <a:off x="11104765" y="2533075"/>
          <a:ext cx="507722" cy="4334448"/>
        </p:xfrm>
        <a:graphic>
          <a:graphicData uri="http://schemas.openxmlformats.org/drawingml/2006/table">
            <a:tbl>
              <a:tblPr firstRow="1" bandRow="1">
                <a:tableStyleId>{5C22544A-7EE6-4342-B048-85BDC9FD1C3A}</a:tableStyleId>
              </a:tblPr>
              <a:tblGrid>
                <a:gridCol w="507722">
                  <a:extLst>
                    <a:ext uri="{9D8B030D-6E8A-4147-A177-3AD203B41FA5}">
                      <a16:colId xmlns:a16="http://schemas.microsoft.com/office/drawing/2014/main" val="3879594254"/>
                    </a:ext>
                  </a:extLst>
                </a:gridCol>
              </a:tblGrid>
              <a:tr h="1083612">
                <a:tc>
                  <a:txBody>
                    <a:bodyPr/>
                    <a:lstStyle/>
                    <a:p>
                      <a:pPr algn="ctr" fontAlgn="b"/>
                      <a:r>
                        <a:rPr lang="en-US" sz="1100" b="0" i="0" u="none" strike="noStrike" dirty="0">
                          <a:solidFill>
                            <a:srgbClr val="000000"/>
                          </a:solidFill>
                          <a:effectLst/>
                          <a:latin typeface="+mn-lt"/>
                        </a:rPr>
                        <a:t>50%</a:t>
                      </a:r>
                    </a:p>
                  </a:txBody>
                  <a:tcPr marL="9525" marR="9525" marT="9525" marB="0" anchor="ctr">
                    <a:noFill/>
                  </a:tcPr>
                </a:tc>
                <a:extLst>
                  <a:ext uri="{0D108BD9-81ED-4DB2-BD59-A6C34878D82A}">
                    <a16:rowId xmlns:a16="http://schemas.microsoft.com/office/drawing/2014/main" val="4234629456"/>
                  </a:ext>
                </a:extLst>
              </a:tr>
              <a:tr h="1083612">
                <a:tc>
                  <a:txBody>
                    <a:bodyPr/>
                    <a:lstStyle/>
                    <a:p>
                      <a:pPr algn="ctr" fontAlgn="b"/>
                      <a:r>
                        <a:rPr lang="en-US" sz="1100" b="0" i="0" u="none" strike="noStrike" dirty="0">
                          <a:solidFill>
                            <a:srgbClr val="000000"/>
                          </a:solidFill>
                          <a:effectLst/>
                          <a:latin typeface="+mn-lt"/>
                        </a:rPr>
                        <a:t>44%</a:t>
                      </a:r>
                    </a:p>
                  </a:txBody>
                  <a:tcPr marL="9525" marR="9525" marT="9525" marB="0" anchor="ctr">
                    <a:noFill/>
                  </a:tcPr>
                </a:tc>
                <a:extLst>
                  <a:ext uri="{0D108BD9-81ED-4DB2-BD59-A6C34878D82A}">
                    <a16:rowId xmlns:a16="http://schemas.microsoft.com/office/drawing/2014/main" val="2659689391"/>
                  </a:ext>
                </a:extLst>
              </a:tr>
              <a:tr h="1083612">
                <a:tc>
                  <a:txBody>
                    <a:bodyPr/>
                    <a:lstStyle/>
                    <a:p>
                      <a:pPr algn="ctr" fontAlgn="b"/>
                      <a:r>
                        <a:rPr lang="en-US" sz="1100" b="0" i="0" u="none" strike="noStrike" dirty="0">
                          <a:solidFill>
                            <a:srgbClr val="000000"/>
                          </a:solidFill>
                          <a:effectLst/>
                          <a:latin typeface="+mn-lt"/>
                        </a:rPr>
                        <a:t>38%</a:t>
                      </a:r>
                    </a:p>
                  </a:txBody>
                  <a:tcPr marL="9525" marR="9525" marT="9525" marB="0" anchor="ctr">
                    <a:noFill/>
                  </a:tcPr>
                </a:tc>
                <a:extLst>
                  <a:ext uri="{0D108BD9-81ED-4DB2-BD59-A6C34878D82A}">
                    <a16:rowId xmlns:a16="http://schemas.microsoft.com/office/drawing/2014/main" val="3056813191"/>
                  </a:ext>
                </a:extLst>
              </a:tr>
              <a:tr h="1083612">
                <a:tc>
                  <a:txBody>
                    <a:bodyPr/>
                    <a:lstStyle/>
                    <a:p>
                      <a:pPr algn="ctr" fontAlgn="b"/>
                      <a:r>
                        <a:rPr lang="en-US" sz="1100" b="0" i="0" u="none" strike="noStrike" dirty="0">
                          <a:solidFill>
                            <a:srgbClr val="000000"/>
                          </a:solidFill>
                          <a:effectLst/>
                          <a:latin typeface="+mn-lt"/>
                        </a:rPr>
                        <a:t>37%</a:t>
                      </a:r>
                    </a:p>
                  </a:txBody>
                  <a:tcPr marL="9525" marR="9525" marT="9525" marB="0" anchor="ctr">
                    <a:noFill/>
                  </a:tcPr>
                </a:tc>
                <a:extLst>
                  <a:ext uri="{0D108BD9-81ED-4DB2-BD59-A6C34878D82A}">
                    <a16:rowId xmlns:a16="http://schemas.microsoft.com/office/drawing/2014/main" val="2704682120"/>
                  </a:ext>
                </a:extLst>
              </a:tr>
            </a:tbl>
          </a:graphicData>
        </a:graphic>
      </p:graphicFrame>
      <p:sp>
        <p:nvSpPr>
          <p:cNvPr id="218" name="TextBox 217">
            <a:extLst>
              <a:ext uri="{FF2B5EF4-FFF2-40B4-BE49-F238E27FC236}">
                <a16:creationId xmlns:a16="http://schemas.microsoft.com/office/drawing/2014/main" id="{094112D8-A886-CA40-0B64-0F138B13AA0A}"/>
              </a:ext>
            </a:extLst>
          </p:cNvPr>
          <p:cNvSpPr txBox="1"/>
          <p:nvPr/>
        </p:nvSpPr>
        <p:spPr>
          <a:xfrm>
            <a:off x="10958544" y="2147074"/>
            <a:ext cx="769177" cy="578578"/>
          </a:xfrm>
          <a:prstGeom prst="rect">
            <a:avLst/>
          </a:prstGeom>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2B2B2B"/>
                </a:solidFill>
                <a:effectLst/>
                <a:uLnTx/>
                <a:uFillTx/>
                <a:latin typeface="Arial" panose="020B0604020202020204"/>
                <a:ea typeface="+mn-ea"/>
                <a:cs typeface="+mn-cs"/>
              </a:rPr>
              <a:t>Total Impact</a:t>
            </a:r>
          </a:p>
        </p:txBody>
      </p:sp>
      <p:sp>
        <p:nvSpPr>
          <p:cNvPr id="219" name="TextBox 218">
            <a:extLst>
              <a:ext uri="{FF2B5EF4-FFF2-40B4-BE49-F238E27FC236}">
                <a16:creationId xmlns:a16="http://schemas.microsoft.com/office/drawing/2014/main" id="{43CE7D4F-ACD4-B238-18F3-78D2F53AF815}"/>
              </a:ext>
            </a:extLst>
          </p:cNvPr>
          <p:cNvSpPr txBox="1"/>
          <p:nvPr/>
        </p:nvSpPr>
        <p:spPr>
          <a:xfrm>
            <a:off x="5892867" y="6721652"/>
            <a:ext cx="5163665" cy="136348"/>
          </a:xfrm>
          <a:prstGeom prst="rect">
            <a:avLst/>
          </a:prstGeom>
        </p:spPr>
        <p:txBody>
          <a:bodyPr vert="horz" wrap="square" lIns="0" tIns="0" rIns="0" bIns="0" rtlCol="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dirty="0">
                <a:ln>
                  <a:noFill/>
                </a:ln>
                <a:solidFill>
                  <a:srgbClr val="2B2B2B"/>
                </a:solidFill>
                <a:effectLst/>
                <a:uLnTx/>
                <a:uFillTx/>
                <a:latin typeface="Arial" panose="020B0604020202020204"/>
                <a:ea typeface="+mn-ea"/>
                <a:cs typeface="+mn-cs"/>
              </a:rPr>
              <a:t>Total Impact = A significant impact + Somewhat of an impact</a:t>
            </a:r>
          </a:p>
        </p:txBody>
      </p:sp>
      <p:sp>
        <p:nvSpPr>
          <p:cNvPr id="2" name="TextBox 1">
            <a:extLst>
              <a:ext uri="{FF2B5EF4-FFF2-40B4-BE49-F238E27FC236}">
                <a16:creationId xmlns:a16="http://schemas.microsoft.com/office/drawing/2014/main" id="{EF044973-C27C-B50D-E27E-33765B5AA235}"/>
              </a:ext>
            </a:extLst>
          </p:cNvPr>
          <p:cNvSpPr txBox="1"/>
          <p:nvPr/>
        </p:nvSpPr>
        <p:spPr>
          <a:xfrm>
            <a:off x="88997" y="851644"/>
            <a:ext cx="808314" cy="1720300"/>
          </a:xfrm>
          <a:prstGeom prst="rect">
            <a:avLst/>
          </a:prstGeom>
          <a:ln>
            <a:solidFill>
              <a:schemeClr val="tx1"/>
            </a:solidFill>
            <a:extLst>
              <a:ext uri="{C807C97D-BFC1-408E-A445-0C87EB9F89A2}">
                <ask:lineSketchStyleProps xmlns:ask="http://schemas.microsoft.com/office/drawing/2018/sketchyshapes">
                  <ask:type>
                    <ask:lineSketchNone/>
                  </ask:type>
                </ask:lineSketchStyleProps>
              </a:ext>
            </a:extLst>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2B2B2B"/>
                </a:solidFill>
                <a:effectLst/>
                <a:uLnTx/>
                <a:uFillTx/>
                <a:latin typeface="Arial" panose="020B0604020202020204"/>
                <a:ea typeface="+mn-ea"/>
                <a:cs typeface="+mn-cs"/>
              </a:rPr>
              <a:t>Hispanic adults, Black adults, adults 30-44, adults making over $100k, and adults with a post-grad degree </a:t>
            </a:r>
            <a:r>
              <a:rPr kumimoji="0" lang="en-US" sz="800" b="1" i="1" u="none" strike="noStrike" kern="1200" cap="none" spc="0" normalizeH="0" baseline="0" noProof="0" dirty="0">
                <a:ln>
                  <a:noFill/>
                </a:ln>
                <a:solidFill>
                  <a:srgbClr val="2B2B2B"/>
                </a:solidFill>
                <a:effectLst/>
                <a:uLnTx/>
                <a:uFillTx/>
                <a:latin typeface="Arial" panose="020B0604020202020204"/>
                <a:ea typeface="+mn-ea"/>
                <a:cs typeface="+mn-cs"/>
              </a:rPr>
              <a:t>significantly over-index adults broadly </a:t>
            </a:r>
            <a:r>
              <a:rPr kumimoji="0" lang="en-US" sz="800" b="0" i="1" u="none" strike="noStrike" kern="1200" cap="none" spc="0" normalizeH="0" baseline="0" noProof="0" dirty="0">
                <a:ln>
                  <a:noFill/>
                </a:ln>
                <a:solidFill>
                  <a:srgbClr val="2B2B2B"/>
                </a:solidFill>
                <a:effectLst/>
                <a:uLnTx/>
                <a:uFillTx/>
                <a:latin typeface="Arial" panose="020B0604020202020204"/>
                <a:ea typeface="+mn-ea"/>
                <a:cs typeface="+mn-cs"/>
              </a:rPr>
              <a:t>on the impact of </a:t>
            </a:r>
            <a:r>
              <a:rPr kumimoji="0" lang="en-US" sz="800" b="1" i="1" u="none" strike="noStrike" kern="1200" cap="none" spc="0" normalizeH="0" baseline="0" noProof="0" dirty="0">
                <a:ln>
                  <a:noFill/>
                </a:ln>
                <a:solidFill>
                  <a:srgbClr val="2B2B2B"/>
                </a:solidFill>
                <a:effectLst/>
                <a:uLnTx/>
                <a:uFillTx/>
                <a:latin typeface="Arial" panose="020B0604020202020204"/>
                <a:ea typeface="+mn-ea"/>
                <a:cs typeface="+mn-cs"/>
              </a:rPr>
              <a:t>each form of ads </a:t>
            </a:r>
            <a:r>
              <a:rPr kumimoji="0" lang="en-US" sz="800" b="0" i="1" u="none" strike="noStrike" kern="1200" cap="none" spc="0" normalizeH="0" baseline="0" noProof="0" dirty="0">
                <a:ln>
                  <a:noFill/>
                </a:ln>
                <a:solidFill>
                  <a:srgbClr val="2B2B2B"/>
                </a:solidFill>
                <a:effectLst/>
                <a:uLnTx/>
                <a:uFillTx/>
                <a:latin typeface="Arial" panose="020B0604020202020204"/>
                <a:ea typeface="+mn-ea"/>
                <a:cs typeface="+mn-cs"/>
              </a:rPr>
              <a:t>on purchase decisions.</a:t>
            </a:r>
          </a:p>
        </p:txBody>
      </p:sp>
      <p:cxnSp>
        <p:nvCxnSpPr>
          <p:cNvPr id="5" name="Straight Arrow Connector 4">
            <a:extLst>
              <a:ext uri="{FF2B5EF4-FFF2-40B4-BE49-F238E27FC236}">
                <a16:creationId xmlns:a16="http://schemas.microsoft.com/office/drawing/2014/main" id="{D2048C4E-BAF9-29B4-98B7-8A1E890E6C1C}"/>
              </a:ext>
            </a:extLst>
          </p:cNvPr>
          <p:cNvCxnSpPr>
            <a:cxnSpLocks/>
          </p:cNvCxnSpPr>
          <p:nvPr/>
        </p:nvCxnSpPr>
        <p:spPr>
          <a:xfrm flipV="1">
            <a:off x="469317" y="2629093"/>
            <a:ext cx="0" cy="27432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7" name="Left Bracket 6">
            <a:extLst>
              <a:ext uri="{FF2B5EF4-FFF2-40B4-BE49-F238E27FC236}">
                <a16:creationId xmlns:a16="http://schemas.microsoft.com/office/drawing/2014/main" id="{A3DD4E1C-B419-6E20-DAA9-C2E543A7C0BF}"/>
              </a:ext>
            </a:extLst>
          </p:cNvPr>
          <p:cNvSpPr/>
          <p:nvPr/>
        </p:nvSpPr>
        <p:spPr>
          <a:xfrm>
            <a:off x="152975" y="2938141"/>
            <a:ext cx="253096" cy="3474720"/>
          </a:xfrm>
          <a:prstGeom prst="leftBracket">
            <a:avLst/>
          </a:prstGeom>
        </p:spPr>
        <p:style>
          <a:lnRef idx="2">
            <a:schemeClr val="accent6"/>
          </a:lnRef>
          <a:fillRef idx="0">
            <a:schemeClr val="accent6"/>
          </a:fillRef>
          <a:effectRef idx="1">
            <a:schemeClr val="accent6"/>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968734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c21">
            <a:extLst>
              <a:ext uri="{FF2B5EF4-FFF2-40B4-BE49-F238E27FC236}">
                <a16:creationId xmlns:a16="http://schemas.microsoft.com/office/drawing/2014/main" id="{5E75CD53-1C9F-B957-0512-CCF8434E2B5A}"/>
              </a:ext>
            </a:extLst>
          </p:cNvPr>
          <p:cNvSpPr/>
          <p:nvPr/>
        </p:nvSpPr>
        <p:spPr>
          <a:xfrm>
            <a:off x="8544286" y="4975021"/>
            <a:ext cx="1094813" cy="298527"/>
          </a:xfrm>
          <a:prstGeom prst="rect">
            <a:avLst/>
          </a:prstGeom>
          <a:solidFill>
            <a:srgbClr val="E83237">
              <a:alpha val="10000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5" name="rc19">
            <a:extLst>
              <a:ext uri="{FF2B5EF4-FFF2-40B4-BE49-F238E27FC236}">
                <a16:creationId xmlns:a16="http://schemas.microsoft.com/office/drawing/2014/main" id="{2ED2CF05-3A1E-FE5B-1463-06BA0B6EAFBC}"/>
              </a:ext>
            </a:extLst>
          </p:cNvPr>
          <p:cNvSpPr/>
          <p:nvPr/>
        </p:nvSpPr>
        <p:spPr>
          <a:xfrm>
            <a:off x="2068598" y="4975021"/>
            <a:ext cx="1527164" cy="298527"/>
          </a:xfrm>
          <a:prstGeom prst="rect">
            <a:avLst/>
          </a:prstGeom>
          <a:solidFill>
            <a:srgbClr val="036061">
              <a:alpha val="10000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8" name="rc22">
            <a:extLst>
              <a:ext uri="{FF2B5EF4-FFF2-40B4-BE49-F238E27FC236}">
                <a16:creationId xmlns:a16="http://schemas.microsoft.com/office/drawing/2014/main" id="{598B1709-E78F-397F-0E44-5E0C7FE8DA0F}"/>
              </a:ext>
            </a:extLst>
          </p:cNvPr>
          <p:cNvSpPr/>
          <p:nvPr/>
        </p:nvSpPr>
        <p:spPr>
          <a:xfrm>
            <a:off x="9639100" y="4975021"/>
            <a:ext cx="679001" cy="298527"/>
          </a:xfrm>
          <a:prstGeom prst="rect">
            <a:avLst/>
          </a:prstGeom>
          <a:solidFill>
            <a:srgbClr val="7F0E11">
              <a:alpha val="10000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9" name="rc23">
            <a:extLst>
              <a:ext uri="{FF2B5EF4-FFF2-40B4-BE49-F238E27FC236}">
                <a16:creationId xmlns:a16="http://schemas.microsoft.com/office/drawing/2014/main" id="{9966554E-0DAA-0FD9-903C-62CEB1725C08}"/>
              </a:ext>
            </a:extLst>
          </p:cNvPr>
          <p:cNvSpPr/>
          <p:nvPr/>
        </p:nvSpPr>
        <p:spPr>
          <a:xfrm>
            <a:off x="6270937" y="4975021"/>
            <a:ext cx="2273349" cy="298527"/>
          </a:xfrm>
          <a:prstGeom prst="rect">
            <a:avLst/>
          </a:prstGeom>
          <a:solidFill>
            <a:srgbClr val="CACACA">
              <a:alpha val="10000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6" name="rc20">
            <a:extLst>
              <a:ext uri="{FF2B5EF4-FFF2-40B4-BE49-F238E27FC236}">
                <a16:creationId xmlns:a16="http://schemas.microsoft.com/office/drawing/2014/main" id="{6FC91F4D-1029-A700-1633-0618E7E53FEB}"/>
              </a:ext>
            </a:extLst>
          </p:cNvPr>
          <p:cNvSpPr/>
          <p:nvPr/>
        </p:nvSpPr>
        <p:spPr>
          <a:xfrm>
            <a:off x="3595762" y="4975021"/>
            <a:ext cx="2675175" cy="298527"/>
          </a:xfrm>
          <a:prstGeom prst="rect">
            <a:avLst/>
          </a:prstGeom>
          <a:solidFill>
            <a:srgbClr val="0DD6CC">
              <a:alpha val="10000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30" name="black_box_title"/>
          <p:cNvSpPr>
            <a:spLocks noGrp="1"/>
          </p:cNvSpPr>
          <p:nvPr>
            <p:ph type="body" sz="quarter" idx="13" hasCustomPrompt="1"/>
          </p:nvPr>
        </p:nvSpPr>
        <p:spPr>
          <a:xfrm>
            <a:off x="1073744" y="672572"/>
            <a:ext cx="6858000" cy="176493"/>
          </a:xfrm>
        </p:spPr>
        <p:txBody>
          <a:bodyPr/>
          <a:lstStyle/>
          <a:p>
            <a:r>
              <a:rPr lang="en-US" dirty="0"/>
              <a:t>Influencer marketing</a:t>
            </a:r>
          </a:p>
        </p:txBody>
      </p:sp>
      <p:sp>
        <p:nvSpPr>
          <p:cNvPr id="132" name="presentation_title"/>
          <p:cNvSpPr>
            <a:spLocks noGrp="1"/>
          </p:cNvSpPr>
          <p:nvPr>
            <p:ph type="body" sz="quarter" idx="15" hasCustomPrompt="1"/>
          </p:nvPr>
        </p:nvSpPr>
        <p:spPr>
          <a:xfrm>
            <a:off x="-1022350" y="-1549400"/>
            <a:ext cx="1862138" cy="495300"/>
          </a:xfrm>
        </p:spPr>
        <p:txBody>
          <a:bodyPr>
            <a:normAutofit fontScale="55000" lnSpcReduction="20000"/>
          </a:bodyPr>
          <a:lstStyle/>
          <a:p>
            <a:r>
              <a:rPr dirty="0"/>
              <a:t>Out Of Home Advertising Association Of America 1864 Polling Presentation</a:t>
            </a:r>
          </a:p>
        </p:txBody>
      </p:sp>
      <p:sp>
        <p:nvSpPr>
          <p:cNvPr id="133" name="qnum"/>
          <p:cNvSpPr>
            <a:spLocks noGrp="1"/>
          </p:cNvSpPr>
          <p:nvPr>
            <p:ph type="body" sz="quarter" idx="14" hasCustomPrompt="1"/>
          </p:nvPr>
        </p:nvSpPr>
        <p:spPr>
          <a:xfrm>
            <a:off x="-1859501" y="-875507"/>
            <a:ext cx="1673225" cy="728663"/>
          </a:xfrm>
        </p:spPr>
        <p:txBody>
          <a:bodyPr/>
          <a:lstStyle/>
          <a:p>
            <a:r>
              <a:rPr dirty="0"/>
              <a:t>OAAA8</a:t>
            </a:r>
          </a:p>
        </p:txBody>
      </p:sp>
      <p:sp>
        <p:nvSpPr>
          <p:cNvPr id="254" name="main_title">
            <a:extLst>
              <a:ext uri="{FF2B5EF4-FFF2-40B4-BE49-F238E27FC236}">
                <a16:creationId xmlns:a16="http://schemas.microsoft.com/office/drawing/2014/main" id="{2FA93DFA-0FA3-0AC3-3407-5B26E37DCDA8}"/>
              </a:ext>
            </a:extLst>
          </p:cNvPr>
          <p:cNvSpPr txBox="1">
            <a:spLocks/>
          </p:cNvSpPr>
          <p:nvPr/>
        </p:nvSpPr>
        <p:spPr>
          <a:xfrm>
            <a:off x="1066800" y="1034388"/>
            <a:ext cx="10594246" cy="2257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200" b="0" i="0" kern="1200" spc="0" baseline="0">
                <a:solidFill>
                  <a:schemeClr val="tx1"/>
                </a:solidFill>
                <a:latin typeface="Georgia" panose="02040502050405020303" pitchFamily="18" charset="0"/>
                <a:ea typeface="EB Garamond" pitchFamily="2"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Adults have a </a:t>
            </a:r>
            <a:r>
              <a:rPr kumimoji="0" lang="en-US" sz="2000" b="0" i="1"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net positive favorability </a:t>
            </a:r>
            <a:r>
              <a:rPr kumimoji="0" lang="en-US" sz="2000" b="0" i="0"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towards ads with influencers, creators, or celebrities in each setting.</a:t>
            </a:r>
          </a:p>
        </p:txBody>
      </p:sp>
      <p:sp>
        <p:nvSpPr>
          <p:cNvPr id="255" name="sub_title">
            <a:extLst>
              <a:ext uri="{FF2B5EF4-FFF2-40B4-BE49-F238E27FC236}">
                <a16:creationId xmlns:a16="http://schemas.microsoft.com/office/drawing/2014/main" id="{6D83BE77-8EA9-278F-905C-EB84EA1CAE71}"/>
              </a:ext>
            </a:extLst>
          </p:cNvPr>
          <p:cNvSpPr txBox="1">
            <a:spLocks/>
          </p:cNvSpPr>
          <p:nvPr/>
        </p:nvSpPr>
        <p:spPr>
          <a:xfrm>
            <a:off x="1073744" y="1674070"/>
            <a:ext cx="10594246" cy="50030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a:buNone/>
              <a:tabLst/>
              <a:defRPr/>
            </a:pPr>
            <a:r>
              <a:rPr kumimoji="0" lang="en-US" sz="1200" b="0" i="0" u="none" strike="noStrike" kern="1200" cap="none" spc="0" normalizeH="0" baseline="0" noProof="0" dirty="0">
                <a:ln>
                  <a:noFill/>
                </a:ln>
                <a:solidFill>
                  <a:srgbClr val="2B2B2B"/>
                </a:solidFill>
                <a:effectLst/>
                <a:uLnTx/>
                <a:uFillTx/>
                <a:latin typeface="Arial" panose="020B0604020202020204" pitchFamily="34" charset="0"/>
                <a:cs typeface="Arial" panose="020B0604020202020204" pitchFamily="34" charset="0"/>
              </a:rPr>
              <a:t>Do you have a favorable or unfavorable opinion towards advertisements with influencers, creators, or celebrities in each of the following settings?</a:t>
            </a:r>
          </a:p>
        </p:txBody>
      </p:sp>
      <p:sp>
        <p:nvSpPr>
          <p:cNvPr id="260" name="pt110">
            <a:extLst>
              <a:ext uri="{FF2B5EF4-FFF2-40B4-BE49-F238E27FC236}">
                <a16:creationId xmlns:a16="http://schemas.microsoft.com/office/drawing/2014/main" id="{22DFE10D-06B7-ED9E-805F-2C5344D469A7}"/>
              </a:ext>
            </a:extLst>
          </p:cNvPr>
          <p:cNvSpPr/>
          <p:nvPr/>
        </p:nvSpPr>
        <p:spPr>
          <a:xfrm>
            <a:off x="3081848" y="2272880"/>
            <a:ext cx="182880" cy="182880"/>
          </a:xfrm>
          <a:prstGeom prst="ellipse">
            <a:avLst/>
          </a:prstGeom>
          <a:solidFill>
            <a:srgbClr val="036061">
              <a:alpha val="100000"/>
            </a:srgbClr>
          </a:solidFill>
          <a:ln w="9000" cap="rnd">
            <a:solidFill>
              <a:srgbClr val="036061">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61" name="pt112">
            <a:extLst>
              <a:ext uri="{FF2B5EF4-FFF2-40B4-BE49-F238E27FC236}">
                <a16:creationId xmlns:a16="http://schemas.microsoft.com/office/drawing/2014/main" id="{E8BD6604-814E-C058-4C3B-985A26FFC033}"/>
              </a:ext>
            </a:extLst>
          </p:cNvPr>
          <p:cNvSpPr/>
          <p:nvPr/>
        </p:nvSpPr>
        <p:spPr>
          <a:xfrm>
            <a:off x="4287648" y="2272880"/>
            <a:ext cx="182880" cy="182880"/>
          </a:xfrm>
          <a:prstGeom prst="ellipse">
            <a:avLst/>
          </a:prstGeom>
          <a:solidFill>
            <a:srgbClr val="0DD6CC">
              <a:alpha val="100000"/>
            </a:srgbClr>
          </a:solidFill>
          <a:ln w="9000" cap="rnd">
            <a:solidFill>
              <a:srgbClr val="0DD6CC">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62" name="pt114">
            <a:extLst>
              <a:ext uri="{FF2B5EF4-FFF2-40B4-BE49-F238E27FC236}">
                <a16:creationId xmlns:a16="http://schemas.microsoft.com/office/drawing/2014/main" id="{99367E9E-D6F1-301C-283C-00698BAE5380}"/>
              </a:ext>
            </a:extLst>
          </p:cNvPr>
          <p:cNvSpPr/>
          <p:nvPr/>
        </p:nvSpPr>
        <p:spPr>
          <a:xfrm>
            <a:off x="5834981" y="2272880"/>
            <a:ext cx="182880" cy="182880"/>
          </a:xfrm>
          <a:prstGeom prst="ellipse">
            <a:avLst/>
          </a:prstGeom>
          <a:solidFill>
            <a:srgbClr val="CACACA">
              <a:alpha val="100000"/>
            </a:srgbClr>
          </a:solidFill>
          <a:ln w="9000" cap="rnd">
            <a:solidFill>
              <a:srgbClr val="CACACA">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63" name="pt116">
            <a:extLst>
              <a:ext uri="{FF2B5EF4-FFF2-40B4-BE49-F238E27FC236}">
                <a16:creationId xmlns:a16="http://schemas.microsoft.com/office/drawing/2014/main" id="{90E80937-1E23-FF5B-449B-E4728316495C}"/>
              </a:ext>
            </a:extLst>
          </p:cNvPr>
          <p:cNvSpPr/>
          <p:nvPr/>
        </p:nvSpPr>
        <p:spPr>
          <a:xfrm>
            <a:off x="7043853" y="2272880"/>
            <a:ext cx="182880" cy="182880"/>
          </a:xfrm>
          <a:prstGeom prst="ellipse">
            <a:avLst/>
          </a:prstGeom>
          <a:solidFill>
            <a:srgbClr val="E83237">
              <a:alpha val="100000"/>
            </a:srgbClr>
          </a:solidFill>
          <a:ln w="9000" cap="rnd">
            <a:solidFill>
              <a:srgbClr val="E83237">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64" name="pt118">
            <a:extLst>
              <a:ext uri="{FF2B5EF4-FFF2-40B4-BE49-F238E27FC236}">
                <a16:creationId xmlns:a16="http://schemas.microsoft.com/office/drawing/2014/main" id="{B4170EFD-8A0F-DB62-FB98-438C0B5D7ADE}"/>
              </a:ext>
            </a:extLst>
          </p:cNvPr>
          <p:cNvSpPr/>
          <p:nvPr/>
        </p:nvSpPr>
        <p:spPr>
          <a:xfrm>
            <a:off x="8235571" y="2272880"/>
            <a:ext cx="182880" cy="182880"/>
          </a:xfrm>
          <a:prstGeom prst="ellipse">
            <a:avLst/>
          </a:prstGeom>
          <a:solidFill>
            <a:srgbClr val="7F0E11">
              <a:alpha val="100000"/>
            </a:srgbClr>
          </a:solidFill>
          <a:ln w="9000" cap="rnd">
            <a:solidFill>
              <a:srgbClr val="7F0E11">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65" name="tx119">
            <a:extLst>
              <a:ext uri="{FF2B5EF4-FFF2-40B4-BE49-F238E27FC236}">
                <a16:creationId xmlns:a16="http://schemas.microsoft.com/office/drawing/2014/main" id="{75CD970E-83C3-7D31-45CE-3D93FE502E3C}"/>
              </a:ext>
            </a:extLst>
          </p:cNvPr>
          <p:cNvSpPr/>
          <p:nvPr/>
        </p:nvSpPr>
        <p:spPr>
          <a:xfrm>
            <a:off x="3348767" y="2313387"/>
            <a:ext cx="825285" cy="127190"/>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Very favorable</a:t>
            </a:r>
          </a:p>
        </p:txBody>
      </p:sp>
      <p:sp>
        <p:nvSpPr>
          <p:cNvPr id="266" name="tx121">
            <a:extLst>
              <a:ext uri="{FF2B5EF4-FFF2-40B4-BE49-F238E27FC236}">
                <a16:creationId xmlns:a16="http://schemas.microsoft.com/office/drawing/2014/main" id="{63E19348-6F51-EDF5-AE54-63255788B4F0}"/>
              </a:ext>
            </a:extLst>
          </p:cNvPr>
          <p:cNvSpPr/>
          <p:nvPr/>
        </p:nvSpPr>
        <p:spPr>
          <a:xfrm>
            <a:off x="4554567" y="2338156"/>
            <a:ext cx="1166817" cy="102422"/>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Somewhat favorable</a:t>
            </a:r>
          </a:p>
        </p:txBody>
      </p:sp>
      <p:sp>
        <p:nvSpPr>
          <p:cNvPr id="267" name="tx123">
            <a:extLst>
              <a:ext uri="{FF2B5EF4-FFF2-40B4-BE49-F238E27FC236}">
                <a16:creationId xmlns:a16="http://schemas.microsoft.com/office/drawing/2014/main" id="{D3C3DC6C-5EB5-457B-241C-7A343CCA0E23}"/>
              </a:ext>
            </a:extLst>
          </p:cNvPr>
          <p:cNvSpPr/>
          <p:nvPr/>
        </p:nvSpPr>
        <p:spPr>
          <a:xfrm>
            <a:off x="6101899" y="2264098"/>
            <a:ext cx="828358" cy="100279"/>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Don't know/No</a:t>
            </a:r>
          </a:p>
        </p:txBody>
      </p:sp>
      <p:sp>
        <p:nvSpPr>
          <p:cNvPr id="268" name="tx124">
            <a:extLst>
              <a:ext uri="{FF2B5EF4-FFF2-40B4-BE49-F238E27FC236}">
                <a16:creationId xmlns:a16="http://schemas.microsoft.com/office/drawing/2014/main" id="{17BF6697-4D6A-0FE8-8366-C5748B9B3EB3}"/>
              </a:ext>
            </a:extLst>
          </p:cNvPr>
          <p:cNvSpPr/>
          <p:nvPr/>
        </p:nvSpPr>
        <p:spPr>
          <a:xfrm>
            <a:off x="6101899" y="2385130"/>
            <a:ext cx="555054" cy="123843"/>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opinion    </a:t>
            </a:r>
          </a:p>
        </p:txBody>
      </p:sp>
      <p:sp>
        <p:nvSpPr>
          <p:cNvPr id="269" name="tx125">
            <a:extLst>
              <a:ext uri="{FF2B5EF4-FFF2-40B4-BE49-F238E27FC236}">
                <a16:creationId xmlns:a16="http://schemas.microsoft.com/office/drawing/2014/main" id="{6C8ED7BE-8CCD-3219-BD1E-8B24EBDD9C9C}"/>
              </a:ext>
            </a:extLst>
          </p:cNvPr>
          <p:cNvSpPr/>
          <p:nvPr/>
        </p:nvSpPr>
        <p:spPr>
          <a:xfrm>
            <a:off x="7310771" y="2261956"/>
            <a:ext cx="604722" cy="102422"/>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Somewhat</a:t>
            </a:r>
          </a:p>
        </p:txBody>
      </p:sp>
      <p:sp>
        <p:nvSpPr>
          <p:cNvPr id="270" name="tx126">
            <a:extLst>
              <a:ext uri="{FF2B5EF4-FFF2-40B4-BE49-F238E27FC236}">
                <a16:creationId xmlns:a16="http://schemas.microsoft.com/office/drawing/2014/main" id="{19BAC775-9444-E540-AD3C-D55B58DEDB5D}"/>
              </a:ext>
            </a:extLst>
          </p:cNvPr>
          <p:cNvSpPr/>
          <p:nvPr/>
        </p:nvSpPr>
        <p:spPr>
          <a:xfrm>
            <a:off x="7310771" y="2408962"/>
            <a:ext cx="811204" cy="100012"/>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unfavorable    </a:t>
            </a:r>
          </a:p>
        </p:txBody>
      </p:sp>
      <p:sp>
        <p:nvSpPr>
          <p:cNvPr id="271" name="tx127">
            <a:extLst>
              <a:ext uri="{FF2B5EF4-FFF2-40B4-BE49-F238E27FC236}">
                <a16:creationId xmlns:a16="http://schemas.microsoft.com/office/drawing/2014/main" id="{9D8191F7-9467-43F9-E494-B28DD5696057}"/>
              </a:ext>
            </a:extLst>
          </p:cNvPr>
          <p:cNvSpPr/>
          <p:nvPr/>
        </p:nvSpPr>
        <p:spPr>
          <a:xfrm>
            <a:off x="8502489" y="2313387"/>
            <a:ext cx="967633" cy="127190"/>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Very unfavorable</a:t>
            </a:r>
          </a:p>
        </p:txBody>
      </p:sp>
      <p:sp>
        <p:nvSpPr>
          <p:cNvPr id="272" name="TextBox 271">
            <a:extLst>
              <a:ext uri="{FF2B5EF4-FFF2-40B4-BE49-F238E27FC236}">
                <a16:creationId xmlns:a16="http://schemas.microsoft.com/office/drawing/2014/main" id="{18E79F22-4A1C-9547-58CF-B6E33C8527A3}"/>
              </a:ext>
            </a:extLst>
          </p:cNvPr>
          <p:cNvSpPr txBox="1"/>
          <p:nvPr/>
        </p:nvSpPr>
        <p:spPr>
          <a:xfrm>
            <a:off x="1695451" y="6721652"/>
            <a:ext cx="9361082" cy="136348"/>
          </a:xfrm>
          <a:prstGeom prst="rect">
            <a:avLst/>
          </a:prstGeom>
        </p:spPr>
        <p:txBody>
          <a:bodyPr vert="horz" wrap="square" lIns="0" tIns="0" rIns="0" bIns="0" rtlCol="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dirty="0">
                <a:ln>
                  <a:noFill/>
                </a:ln>
                <a:solidFill>
                  <a:srgbClr val="2B2B2B"/>
                </a:solidFill>
                <a:effectLst/>
                <a:uLnTx/>
                <a:uFillTx/>
                <a:latin typeface="Arial" panose="020B0604020202020204"/>
                <a:ea typeface="+mn-ea"/>
                <a:cs typeface="+mn-cs"/>
              </a:rPr>
              <a:t>Total Favorable = Very favorable + Somewhat favorable | Net Favorable = (Very favorable + Somewhat favorable) – (Very unfavorable + Somewhat unfavorable)</a:t>
            </a:r>
          </a:p>
        </p:txBody>
      </p:sp>
      <p:graphicFrame>
        <p:nvGraphicFramePr>
          <p:cNvPr id="275" name="Table 9">
            <a:extLst>
              <a:ext uri="{FF2B5EF4-FFF2-40B4-BE49-F238E27FC236}">
                <a16:creationId xmlns:a16="http://schemas.microsoft.com/office/drawing/2014/main" id="{EB2F7F36-C4E8-886F-75D1-2E45BC2EB37E}"/>
              </a:ext>
            </a:extLst>
          </p:cNvPr>
          <p:cNvGraphicFramePr>
            <a:graphicFrameLocks noGrp="1"/>
          </p:cNvGraphicFramePr>
          <p:nvPr>
            <p:extLst>
              <p:ext uri="{D42A27DB-BD31-4B8C-83A1-F6EECF244321}">
                <p14:modId xmlns:p14="http://schemas.microsoft.com/office/powerpoint/2010/main" val="399834626"/>
              </p:ext>
            </p:extLst>
          </p:nvPr>
        </p:nvGraphicFramePr>
        <p:xfrm>
          <a:off x="10390470" y="2616933"/>
          <a:ext cx="507722" cy="4689405"/>
        </p:xfrm>
        <a:graphic>
          <a:graphicData uri="http://schemas.openxmlformats.org/drawingml/2006/table">
            <a:tbl>
              <a:tblPr firstRow="1" bandRow="1">
                <a:tableStyleId>{5C22544A-7EE6-4342-B048-85BDC9FD1C3A}</a:tableStyleId>
              </a:tblPr>
              <a:tblGrid>
                <a:gridCol w="507722">
                  <a:extLst>
                    <a:ext uri="{9D8B030D-6E8A-4147-A177-3AD203B41FA5}">
                      <a16:colId xmlns:a16="http://schemas.microsoft.com/office/drawing/2014/main" val="3879594254"/>
                    </a:ext>
                  </a:extLst>
                </a:gridCol>
              </a:tblGrid>
              <a:tr h="459255">
                <a:tc>
                  <a:txBody>
                    <a:bodyPr/>
                    <a:lstStyle/>
                    <a:p>
                      <a:pPr algn="ctr" fontAlgn="b"/>
                      <a:r>
                        <a:rPr lang="en-US" sz="1100" b="0" i="0" u="none" strike="noStrike" dirty="0">
                          <a:solidFill>
                            <a:srgbClr val="000000"/>
                          </a:solidFill>
                          <a:effectLst/>
                          <a:latin typeface="+mn-lt"/>
                        </a:rPr>
                        <a:t>57%</a:t>
                      </a:r>
                    </a:p>
                  </a:txBody>
                  <a:tcPr marL="9525" marR="9525" marT="9525" marB="0" anchor="ctr">
                    <a:noFill/>
                  </a:tcPr>
                </a:tc>
                <a:extLst>
                  <a:ext uri="{0D108BD9-81ED-4DB2-BD59-A6C34878D82A}">
                    <a16:rowId xmlns:a16="http://schemas.microsoft.com/office/drawing/2014/main" val="4234629456"/>
                  </a:ext>
                </a:extLst>
              </a:tr>
              <a:tr h="459255">
                <a:tc>
                  <a:txBody>
                    <a:bodyPr/>
                    <a:lstStyle/>
                    <a:p>
                      <a:pPr algn="ctr" fontAlgn="b"/>
                      <a:r>
                        <a:rPr lang="en-US" sz="1100" b="0" i="0" u="none" strike="noStrike" dirty="0">
                          <a:solidFill>
                            <a:srgbClr val="000000"/>
                          </a:solidFill>
                          <a:effectLst/>
                          <a:latin typeface="+mn-lt"/>
                        </a:rPr>
                        <a:t>61%</a:t>
                      </a:r>
                    </a:p>
                  </a:txBody>
                  <a:tcPr marL="9525" marR="9525" marT="9525" marB="0" anchor="ctr">
                    <a:noFill/>
                  </a:tcPr>
                </a:tc>
                <a:extLst>
                  <a:ext uri="{0D108BD9-81ED-4DB2-BD59-A6C34878D82A}">
                    <a16:rowId xmlns:a16="http://schemas.microsoft.com/office/drawing/2014/main" val="2659689391"/>
                  </a:ext>
                </a:extLst>
              </a:tr>
              <a:tr h="459255">
                <a:tc>
                  <a:txBody>
                    <a:bodyPr/>
                    <a:lstStyle/>
                    <a:p>
                      <a:pPr algn="ctr" fontAlgn="b"/>
                      <a:r>
                        <a:rPr lang="en-US" sz="1100" b="0" i="0" u="none" strike="noStrike" dirty="0">
                          <a:solidFill>
                            <a:srgbClr val="000000"/>
                          </a:solidFill>
                          <a:effectLst/>
                          <a:latin typeface="+mn-lt"/>
                        </a:rPr>
                        <a:t>54%</a:t>
                      </a:r>
                    </a:p>
                  </a:txBody>
                  <a:tcPr marL="9525" marR="9525" marT="9525" marB="0" anchor="ctr">
                    <a:noFill/>
                  </a:tcPr>
                </a:tc>
                <a:extLst>
                  <a:ext uri="{0D108BD9-81ED-4DB2-BD59-A6C34878D82A}">
                    <a16:rowId xmlns:a16="http://schemas.microsoft.com/office/drawing/2014/main" val="3056813191"/>
                  </a:ext>
                </a:extLst>
              </a:tr>
              <a:tr h="459255">
                <a:tc>
                  <a:txBody>
                    <a:bodyPr/>
                    <a:lstStyle/>
                    <a:p>
                      <a:pPr algn="ctr" fontAlgn="b"/>
                      <a:r>
                        <a:rPr lang="en-US" sz="1100" b="0" i="0" u="none" strike="noStrike" dirty="0">
                          <a:solidFill>
                            <a:srgbClr val="000000"/>
                          </a:solidFill>
                          <a:effectLst/>
                          <a:latin typeface="+mn-lt"/>
                        </a:rPr>
                        <a:t>53%</a:t>
                      </a:r>
                    </a:p>
                  </a:txBody>
                  <a:tcPr marL="9525" marR="9525" marT="9525" marB="0" anchor="ctr">
                    <a:noFill/>
                  </a:tcPr>
                </a:tc>
                <a:extLst>
                  <a:ext uri="{0D108BD9-81ED-4DB2-BD59-A6C34878D82A}">
                    <a16:rowId xmlns:a16="http://schemas.microsoft.com/office/drawing/2014/main" val="2704682120"/>
                  </a:ext>
                </a:extLst>
              </a:tr>
              <a:tr h="459255">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br>
                        <a:rPr lang="en-US" sz="1100" b="0" i="0" u="none" strike="noStrike" dirty="0">
                          <a:solidFill>
                            <a:srgbClr val="000000"/>
                          </a:solidFill>
                          <a:effectLst/>
                          <a:latin typeface="+mn-lt"/>
                        </a:rPr>
                      </a:br>
                      <a:r>
                        <a:rPr lang="en-US" sz="1100" b="0" i="0" u="none" strike="noStrike" dirty="0">
                          <a:solidFill>
                            <a:srgbClr val="000000"/>
                          </a:solidFill>
                          <a:effectLst/>
                          <a:latin typeface="+mn-lt"/>
                        </a:rPr>
                        <a:t>53%</a:t>
                      </a:r>
                      <a:br>
                        <a:rPr lang="en-US" sz="1100" b="0" i="0" u="none" strike="noStrike" dirty="0">
                          <a:solidFill>
                            <a:srgbClr val="000000"/>
                          </a:solidFill>
                          <a:effectLst/>
                          <a:latin typeface="+mn-lt"/>
                        </a:rPr>
                      </a:br>
                      <a:br>
                        <a:rPr lang="en-US" sz="1100" b="0" i="0" u="none" strike="noStrike" dirty="0">
                          <a:solidFill>
                            <a:srgbClr val="000000"/>
                          </a:solidFill>
                          <a:effectLst/>
                          <a:latin typeface="+mn-lt"/>
                        </a:rPr>
                      </a:br>
                      <a:br>
                        <a:rPr lang="en-US" sz="1100" b="0" i="0" u="none" strike="noStrike" dirty="0">
                          <a:solidFill>
                            <a:srgbClr val="000000"/>
                          </a:solidFill>
                          <a:effectLst/>
                          <a:latin typeface="+mn-lt"/>
                        </a:rPr>
                      </a:br>
                      <a:r>
                        <a:rPr lang="en-US" sz="1100" b="0" i="0" u="none" strike="noStrike" dirty="0">
                          <a:solidFill>
                            <a:srgbClr val="000000"/>
                          </a:solidFill>
                          <a:effectLst/>
                          <a:latin typeface="+mn-lt"/>
                        </a:rPr>
                        <a:t>51%</a:t>
                      </a:r>
                      <a:br>
                        <a:rPr lang="en-US" sz="1100" b="0" i="0" u="none" strike="noStrike" dirty="0">
                          <a:solidFill>
                            <a:srgbClr val="000000"/>
                          </a:solidFill>
                          <a:effectLst/>
                          <a:latin typeface="+mn-lt"/>
                        </a:rPr>
                      </a:br>
                      <a:endParaRPr lang="en-US" sz="1100" b="0" i="0" u="none" strike="noStrike" dirty="0">
                        <a:solidFill>
                          <a:srgbClr val="000000"/>
                        </a:solidFill>
                        <a:effectLst/>
                        <a:latin typeface="+mn-lt"/>
                      </a:endParaRPr>
                    </a:p>
                  </a:txBody>
                  <a:tcPr marL="9525" marR="9525" marT="9525" marB="0" anchor="ctr">
                    <a:noFill/>
                  </a:tcPr>
                </a:tc>
                <a:extLst>
                  <a:ext uri="{0D108BD9-81ED-4DB2-BD59-A6C34878D82A}">
                    <a16:rowId xmlns:a16="http://schemas.microsoft.com/office/drawing/2014/main" val="2708623426"/>
                  </a:ext>
                </a:extLst>
              </a:tr>
              <a:tr h="459255">
                <a:tc>
                  <a:txBody>
                    <a:bodyPr/>
                    <a:lstStyle/>
                    <a:p>
                      <a:pPr algn="ctr" fontAlgn="b"/>
                      <a:endParaRPr lang="en-US" sz="1100" b="0" i="0" u="none" strike="noStrike" dirty="0">
                        <a:solidFill>
                          <a:srgbClr val="000000"/>
                        </a:solidFill>
                        <a:effectLst/>
                        <a:latin typeface="+mn-lt"/>
                      </a:endParaRPr>
                    </a:p>
                  </a:txBody>
                  <a:tcPr marL="9525" marR="9525" marT="9525" marB="0" anchor="ctr">
                    <a:noFill/>
                  </a:tcPr>
                </a:tc>
                <a:extLst>
                  <a:ext uri="{0D108BD9-81ED-4DB2-BD59-A6C34878D82A}">
                    <a16:rowId xmlns:a16="http://schemas.microsoft.com/office/drawing/2014/main" val="4109826333"/>
                  </a:ext>
                </a:extLst>
              </a:tr>
              <a:tr h="459255">
                <a:tc>
                  <a:txBody>
                    <a:bodyPr/>
                    <a:lstStyle/>
                    <a:p>
                      <a:pPr algn="ctr" fontAlgn="b"/>
                      <a:endParaRPr lang="en-US" sz="1100" b="0" i="0" u="none" strike="noStrike" dirty="0">
                        <a:solidFill>
                          <a:srgbClr val="000000"/>
                        </a:solidFill>
                        <a:effectLst/>
                        <a:latin typeface="+mn-lt"/>
                      </a:endParaRPr>
                    </a:p>
                  </a:txBody>
                  <a:tcPr marL="9525" marR="9525" marT="9525" marB="0" anchor="ctr">
                    <a:noFill/>
                  </a:tcPr>
                </a:tc>
                <a:extLst>
                  <a:ext uri="{0D108BD9-81ED-4DB2-BD59-A6C34878D82A}">
                    <a16:rowId xmlns:a16="http://schemas.microsoft.com/office/drawing/2014/main" val="1736495295"/>
                  </a:ext>
                </a:extLst>
              </a:tr>
              <a:tr h="459255">
                <a:tc>
                  <a:txBody>
                    <a:bodyPr/>
                    <a:lstStyle/>
                    <a:p>
                      <a:pPr algn="ctr" fontAlgn="b"/>
                      <a:endParaRPr lang="en-US" sz="1100" b="0" i="0" u="none" strike="noStrike" dirty="0">
                        <a:solidFill>
                          <a:srgbClr val="000000"/>
                        </a:solidFill>
                        <a:effectLst/>
                        <a:latin typeface="+mn-lt"/>
                      </a:endParaRPr>
                    </a:p>
                  </a:txBody>
                  <a:tcPr marL="9525" marR="9525" marT="9525" marB="0" anchor="ctr">
                    <a:noFill/>
                  </a:tcPr>
                </a:tc>
                <a:extLst>
                  <a:ext uri="{0D108BD9-81ED-4DB2-BD59-A6C34878D82A}">
                    <a16:rowId xmlns:a16="http://schemas.microsoft.com/office/drawing/2014/main" val="3353841322"/>
                  </a:ext>
                </a:extLst>
              </a:tr>
              <a:tr h="459255">
                <a:tc>
                  <a:txBody>
                    <a:bodyPr/>
                    <a:lstStyle/>
                    <a:p>
                      <a:pPr algn="ctr" fontAlgn="b"/>
                      <a:endParaRPr lang="en-US" sz="1100" b="0" i="0" u="none" strike="noStrike" dirty="0">
                        <a:solidFill>
                          <a:srgbClr val="000000"/>
                        </a:solidFill>
                        <a:effectLst/>
                        <a:latin typeface="+mn-lt"/>
                      </a:endParaRPr>
                    </a:p>
                  </a:txBody>
                  <a:tcPr marL="9525" marR="9525" marT="9525" marB="0" anchor="ctr">
                    <a:noFill/>
                  </a:tcPr>
                </a:tc>
                <a:extLst>
                  <a:ext uri="{0D108BD9-81ED-4DB2-BD59-A6C34878D82A}">
                    <a16:rowId xmlns:a16="http://schemas.microsoft.com/office/drawing/2014/main" val="2731912035"/>
                  </a:ext>
                </a:extLst>
              </a:tr>
            </a:tbl>
          </a:graphicData>
        </a:graphic>
      </p:graphicFrame>
      <p:sp>
        <p:nvSpPr>
          <p:cNvPr id="276" name="TextBox 275">
            <a:extLst>
              <a:ext uri="{FF2B5EF4-FFF2-40B4-BE49-F238E27FC236}">
                <a16:creationId xmlns:a16="http://schemas.microsoft.com/office/drawing/2014/main" id="{AD0E9AD1-47D3-3F75-89EA-F2B358326723}"/>
              </a:ext>
            </a:extLst>
          </p:cNvPr>
          <p:cNvSpPr txBox="1"/>
          <p:nvPr/>
        </p:nvSpPr>
        <p:spPr>
          <a:xfrm>
            <a:off x="10177574" y="2147074"/>
            <a:ext cx="845576" cy="578578"/>
          </a:xfrm>
          <a:prstGeom prst="rect">
            <a:avLst/>
          </a:prstGeom>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2B2B2B"/>
                </a:solidFill>
                <a:effectLst/>
                <a:uLnTx/>
                <a:uFillTx/>
                <a:latin typeface="Arial" panose="020B0604020202020204"/>
                <a:ea typeface="+mn-ea"/>
                <a:cs typeface="+mn-cs"/>
              </a:rPr>
              <a:t>Total Favorable</a:t>
            </a:r>
          </a:p>
        </p:txBody>
      </p:sp>
      <p:grpSp>
        <p:nvGrpSpPr>
          <p:cNvPr id="277" name="Group 276">
            <a:extLst>
              <a:ext uri="{FF2B5EF4-FFF2-40B4-BE49-F238E27FC236}">
                <a16:creationId xmlns:a16="http://schemas.microsoft.com/office/drawing/2014/main" id="{96F2848C-157B-5C80-7109-4C89EE8ED103}"/>
              </a:ext>
            </a:extLst>
          </p:cNvPr>
          <p:cNvGrpSpPr/>
          <p:nvPr/>
        </p:nvGrpSpPr>
        <p:grpSpPr>
          <a:xfrm>
            <a:off x="-123419" y="2430353"/>
            <a:ext cx="10468637" cy="4167496"/>
            <a:chOff x="1869812" y="2461569"/>
            <a:chExt cx="9059136" cy="3755522"/>
          </a:xfrm>
        </p:grpSpPr>
        <p:sp>
          <p:nvSpPr>
            <p:cNvPr id="278" name="rc4">
              <a:extLst>
                <a:ext uri="{FF2B5EF4-FFF2-40B4-BE49-F238E27FC236}">
                  <a16:creationId xmlns:a16="http://schemas.microsoft.com/office/drawing/2014/main" id="{8222D64A-BAFE-2147-E253-BCB925BF7564}"/>
                </a:ext>
              </a:extLst>
            </p:cNvPr>
            <p:cNvSpPr/>
            <p:nvPr/>
          </p:nvSpPr>
          <p:spPr>
            <a:xfrm>
              <a:off x="3782388" y="3126218"/>
              <a:ext cx="1732419" cy="269016"/>
            </a:xfrm>
            <a:prstGeom prst="rect">
              <a:avLst/>
            </a:prstGeom>
            <a:solidFill>
              <a:srgbClr val="036061">
                <a:alpha val="10000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79" name="rc5">
              <a:extLst>
                <a:ext uri="{FF2B5EF4-FFF2-40B4-BE49-F238E27FC236}">
                  <a16:creationId xmlns:a16="http://schemas.microsoft.com/office/drawing/2014/main" id="{DB8808A1-DD39-E8C0-EEEF-725F6743794B}"/>
                </a:ext>
              </a:extLst>
            </p:cNvPr>
            <p:cNvSpPr/>
            <p:nvPr/>
          </p:nvSpPr>
          <p:spPr>
            <a:xfrm>
              <a:off x="5514807" y="3126218"/>
              <a:ext cx="2635320" cy="269016"/>
            </a:xfrm>
            <a:prstGeom prst="rect">
              <a:avLst/>
            </a:prstGeom>
            <a:solidFill>
              <a:srgbClr val="0DD6CC">
                <a:alpha val="10000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80" name="rc6">
              <a:extLst>
                <a:ext uri="{FF2B5EF4-FFF2-40B4-BE49-F238E27FC236}">
                  <a16:creationId xmlns:a16="http://schemas.microsoft.com/office/drawing/2014/main" id="{1D1C8AD9-F070-A2CD-A15B-371A0D602B05}"/>
                </a:ext>
              </a:extLst>
            </p:cNvPr>
            <p:cNvSpPr/>
            <p:nvPr/>
          </p:nvSpPr>
          <p:spPr>
            <a:xfrm>
              <a:off x="9470867" y="3126218"/>
              <a:ext cx="892072" cy="269016"/>
            </a:xfrm>
            <a:prstGeom prst="rect">
              <a:avLst/>
            </a:prstGeom>
            <a:solidFill>
              <a:srgbClr val="E83237">
                <a:alpha val="10000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81" name="rc7">
              <a:extLst>
                <a:ext uri="{FF2B5EF4-FFF2-40B4-BE49-F238E27FC236}">
                  <a16:creationId xmlns:a16="http://schemas.microsoft.com/office/drawing/2014/main" id="{67AFBE9C-AA77-B291-EBB2-F30146F9DA3E}"/>
                </a:ext>
              </a:extLst>
            </p:cNvPr>
            <p:cNvSpPr/>
            <p:nvPr/>
          </p:nvSpPr>
          <p:spPr>
            <a:xfrm>
              <a:off x="10362940" y="3126218"/>
              <a:ext cx="558235" cy="269016"/>
            </a:xfrm>
            <a:prstGeom prst="rect">
              <a:avLst/>
            </a:prstGeom>
            <a:solidFill>
              <a:srgbClr val="7F0E11">
                <a:alpha val="10000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82" name="rc8">
              <a:extLst>
                <a:ext uri="{FF2B5EF4-FFF2-40B4-BE49-F238E27FC236}">
                  <a16:creationId xmlns:a16="http://schemas.microsoft.com/office/drawing/2014/main" id="{CD85A486-7D4F-C0E3-0DE2-88F2D09835DF}"/>
                </a:ext>
              </a:extLst>
            </p:cNvPr>
            <p:cNvSpPr/>
            <p:nvPr/>
          </p:nvSpPr>
          <p:spPr>
            <a:xfrm>
              <a:off x="8150128" y="3126218"/>
              <a:ext cx="1320739" cy="269016"/>
            </a:xfrm>
            <a:prstGeom prst="rect">
              <a:avLst/>
            </a:prstGeom>
            <a:solidFill>
              <a:srgbClr val="CACACA">
                <a:alpha val="10000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83" name="rc9">
              <a:extLst>
                <a:ext uri="{FF2B5EF4-FFF2-40B4-BE49-F238E27FC236}">
                  <a16:creationId xmlns:a16="http://schemas.microsoft.com/office/drawing/2014/main" id="{453B58DC-1484-E8EB-2601-F936E54C80A4}"/>
                </a:ext>
              </a:extLst>
            </p:cNvPr>
            <p:cNvSpPr/>
            <p:nvPr/>
          </p:nvSpPr>
          <p:spPr>
            <a:xfrm>
              <a:off x="3782388" y="3953960"/>
              <a:ext cx="1455148" cy="269016"/>
            </a:xfrm>
            <a:prstGeom prst="rect">
              <a:avLst/>
            </a:prstGeom>
            <a:solidFill>
              <a:srgbClr val="036061">
                <a:alpha val="10000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84" name="rc10">
              <a:extLst>
                <a:ext uri="{FF2B5EF4-FFF2-40B4-BE49-F238E27FC236}">
                  <a16:creationId xmlns:a16="http://schemas.microsoft.com/office/drawing/2014/main" id="{5A014672-6539-D47A-FA8F-35C231E73FFC}"/>
                </a:ext>
              </a:extLst>
            </p:cNvPr>
            <p:cNvSpPr/>
            <p:nvPr/>
          </p:nvSpPr>
          <p:spPr>
            <a:xfrm>
              <a:off x="5237537" y="3953960"/>
              <a:ext cx="2379539" cy="269016"/>
            </a:xfrm>
            <a:prstGeom prst="rect">
              <a:avLst/>
            </a:prstGeom>
            <a:solidFill>
              <a:srgbClr val="0DD6CC">
                <a:alpha val="10000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85" name="rc11">
              <a:extLst>
                <a:ext uri="{FF2B5EF4-FFF2-40B4-BE49-F238E27FC236}">
                  <a16:creationId xmlns:a16="http://schemas.microsoft.com/office/drawing/2014/main" id="{274EE45F-6C28-7B54-4A8C-10F5CD9C446D}"/>
                </a:ext>
              </a:extLst>
            </p:cNvPr>
            <p:cNvSpPr/>
            <p:nvPr/>
          </p:nvSpPr>
          <p:spPr>
            <a:xfrm>
              <a:off x="9164847" y="3953960"/>
              <a:ext cx="1057398" cy="269016"/>
            </a:xfrm>
            <a:prstGeom prst="rect">
              <a:avLst/>
            </a:prstGeom>
            <a:solidFill>
              <a:srgbClr val="E83237">
                <a:alpha val="10000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86" name="rc12">
              <a:extLst>
                <a:ext uri="{FF2B5EF4-FFF2-40B4-BE49-F238E27FC236}">
                  <a16:creationId xmlns:a16="http://schemas.microsoft.com/office/drawing/2014/main" id="{42C3E8EA-A3B4-8D48-60B8-762AB35AD52F}"/>
                </a:ext>
              </a:extLst>
            </p:cNvPr>
            <p:cNvSpPr/>
            <p:nvPr/>
          </p:nvSpPr>
          <p:spPr>
            <a:xfrm>
              <a:off x="10222245" y="3953960"/>
              <a:ext cx="698930" cy="269016"/>
            </a:xfrm>
            <a:prstGeom prst="rect">
              <a:avLst/>
            </a:prstGeom>
            <a:solidFill>
              <a:srgbClr val="7F0E11">
                <a:alpha val="10000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87" name="rc13">
              <a:extLst>
                <a:ext uri="{FF2B5EF4-FFF2-40B4-BE49-F238E27FC236}">
                  <a16:creationId xmlns:a16="http://schemas.microsoft.com/office/drawing/2014/main" id="{CA34679E-C99C-B106-5624-5754564F3DB6}"/>
                </a:ext>
              </a:extLst>
            </p:cNvPr>
            <p:cNvSpPr/>
            <p:nvPr/>
          </p:nvSpPr>
          <p:spPr>
            <a:xfrm>
              <a:off x="7617076" y="3953960"/>
              <a:ext cx="1547770" cy="269016"/>
            </a:xfrm>
            <a:prstGeom prst="rect">
              <a:avLst/>
            </a:prstGeom>
            <a:solidFill>
              <a:srgbClr val="CACACA">
                <a:alpha val="10000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88" name="rc14">
              <a:extLst>
                <a:ext uri="{FF2B5EF4-FFF2-40B4-BE49-F238E27FC236}">
                  <a16:creationId xmlns:a16="http://schemas.microsoft.com/office/drawing/2014/main" id="{FFC678B6-5ED1-AC8C-9173-15F7BA8EFD81}"/>
                </a:ext>
              </a:extLst>
            </p:cNvPr>
            <p:cNvSpPr/>
            <p:nvPr/>
          </p:nvSpPr>
          <p:spPr>
            <a:xfrm>
              <a:off x="3782388" y="2712347"/>
              <a:ext cx="1788221" cy="269016"/>
            </a:xfrm>
            <a:prstGeom prst="rect">
              <a:avLst/>
            </a:prstGeom>
            <a:solidFill>
              <a:srgbClr val="036061">
                <a:alpha val="10000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89" name="rc15">
              <a:extLst>
                <a:ext uri="{FF2B5EF4-FFF2-40B4-BE49-F238E27FC236}">
                  <a16:creationId xmlns:a16="http://schemas.microsoft.com/office/drawing/2014/main" id="{AB582C79-7D63-0E58-455D-1A34D3DD2229}"/>
                </a:ext>
              </a:extLst>
            </p:cNvPr>
            <p:cNvSpPr/>
            <p:nvPr/>
          </p:nvSpPr>
          <p:spPr>
            <a:xfrm>
              <a:off x="5570610" y="2712347"/>
              <a:ext cx="2285516" cy="269016"/>
            </a:xfrm>
            <a:prstGeom prst="rect">
              <a:avLst/>
            </a:prstGeom>
            <a:solidFill>
              <a:srgbClr val="0DD6CC">
                <a:alpha val="10000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90" name="rc16">
              <a:extLst>
                <a:ext uri="{FF2B5EF4-FFF2-40B4-BE49-F238E27FC236}">
                  <a16:creationId xmlns:a16="http://schemas.microsoft.com/office/drawing/2014/main" id="{9873AF34-7293-8C0A-D669-E3B44B509404}"/>
                </a:ext>
              </a:extLst>
            </p:cNvPr>
            <p:cNvSpPr/>
            <p:nvPr/>
          </p:nvSpPr>
          <p:spPr>
            <a:xfrm>
              <a:off x="9209692" y="2712347"/>
              <a:ext cx="978196" cy="269016"/>
            </a:xfrm>
            <a:prstGeom prst="rect">
              <a:avLst/>
            </a:prstGeom>
            <a:solidFill>
              <a:srgbClr val="E83237">
                <a:alpha val="10000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91" name="rc17">
              <a:extLst>
                <a:ext uri="{FF2B5EF4-FFF2-40B4-BE49-F238E27FC236}">
                  <a16:creationId xmlns:a16="http://schemas.microsoft.com/office/drawing/2014/main" id="{96FD0990-4523-7A1D-AD9D-7E5CCF96C265}"/>
                </a:ext>
              </a:extLst>
            </p:cNvPr>
            <p:cNvSpPr/>
            <p:nvPr/>
          </p:nvSpPr>
          <p:spPr>
            <a:xfrm>
              <a:off x="10187889" y="2712347"/>
              <a:ext cx="733286" cy="269016"/>
            </a:xfrm>
            <a:prstGeom prst="rect">
              <a:avLst/>
            </a:prstGeom>
            <a:solidFill>
              <a:srgbClr val="7F0E11">
                <a:alpha val="10000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92" name="rc18">
              <a:extLst>
                <a:ext uri="{FF2B5EF4-FFF2-40B4-BE49-F238E27FC236}">
                  <a16:creationId xmlns:a16="http://schemas.microsoft.com/office/drawing/2014/main" id="{23D3E472-FF69-AAE9-A3C3-C4476D43C3D8}"/>
                </a:ext>
              </a:extLst>
            </p:cNvPr>
            <p:cNvSpPr/>
            <p:nvPr/>
          </p:nvSpPr>
          <p:spPr>
            <a:xfrm>
              <a:off x="7856126" y="2712347"/>
              <a:ext cx="1353566" cy="269016"/>
            </a:xfrm>
            <a:prstGeom prst="rect">
              <a:avLst/>
            </a:prstGeom>
            <a:solidFill>
              <a:srgbClr val="CACACA">
                <a:alpha val="10000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98" name="rc24">
              <a:extLst>
                <a:ext uri="{FF2B5EF4-FFF2-40B4-BE49-F238E27FC236}">
                  <a16:creationId xmlns:a16="http://schemas.microsoft.com/office/drawing/2014/main" id="{7CDBBBC0-58BD-32B1-F7DE-E5C934CC368A}"/>
                </a:ext>
              </a:extLst>
            </p:cNvPr>
            <p:cNvSpPr/>
            <p:nvPr/>
          </p:nvSpPr>
          <p:spPr>
            <a:xfrm>
              <a:off x="3790162" y="4353001"/>
              <a:ext cx="1301713" cy="269016"/>
            </a:xfrm>
            <a:prstGeom prst="rect">
              <a:avLst/>
            </a:prstGeom>
            <a:solidFill>
              <a:srgbClr val="036061">
                <a:alpha val="10000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99" name="rc25">
              <a:extLst>
                <a:ext uri="{FF2B5EF4-FFF2-40B4-BE49-F238E27FC236}">
                  <a16:creationId xmlns:a16="http://schemas.microsoft.com/office/drawing/2014/main" id="{93672F55-BFC7-2CAF-417B-C60C5B74C91C}"/>
                </a:ext>
              </a:extLst>
            </p:cNvPr>
            <p:cNvSpPr/>
            <p:nvPr/>
          </p:nvSpPr>
          <p:spPr>
            <a:xfrm>
              <a:off x="5091876" y="4353001"/>
              <a:ext cx="2417335" cy="269016"/>
            </a:xfrm>
            <a:prstGeom prst="rect">
              <a:avLst/>
            </a:prstGeom>
            <a:solidFill>
              <a:srgbClr val="0DD6CC">
                <a:alpha val="10000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300" name="rc26">
              <a:extLst>
                <a:ext uri="{FF2B5EF4-FFF2-40B4-BE49-F238E27FC236}">
                  <a16:creationId xmlns:a16="http://schemas.microsoft.com/office/drawing/2014/main" id="{854DC012-8658-0D64-4A8A-CB11751A1C75}"/>
                </a:ext>
              </a:extLst>
            </p:cNvPr>
            <p:cNvSpPr/>
            <p:nvPr/>
          </p:nvSpPr>
          <p:spPr>
            <a:xfrm>
              <a:off x="9401737" y="4353001"/>
              <a:ext cx="978531" cy="269016"/>
            </a:xfrm>
            <a:prstGeom prst="rect">
              <a:avLst/>
            </a:prstGeom>
            <a:solidFill>
              <a:srgbClr val="E83237">
                <a:alpha val="10000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301" name="rc27">
              <a:extLst>
                <a:ext uri="{FF2B5EF4-FFF2-40B4-BE49-F238E27FC236}">
                  <a16:creationId xmlns:a16="http://schemas.microsoft.com/office/drawing/2014/main" id="{0B725765-CAED-EF37-4E39-812CB37F8885}"/>
                </a:ext>
              </a:extLst>
            </p:cNvPr>
            <p:cNvSpPr/>
            <p:nvPr/>
          </p:nvSpPr>
          <p:spPr>
            <a:xfrm>
              <a:off x="10380268" y="4353001"/>
              <a:ext cx="548680" cy="269016"/>
            </a:xfrm>
            <a:prstGeom prst="rect">
              <a:avLst/>
            </a:prstGeom>
            <a:solidFill>
              <a:srgbClr val="7F0E11">
                <a:alpha val="10000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302" name="rc28">
              <a:extLst>
                <a:ext uri="{FF2B5EF4-FFF2-40B4-BE49-F238E27FC236}">
                  <a16:creationId xmlns:a16="http://schemas.microsoft.com/office/drawing/2014/main" id="{C14F1F59-0C3C-27D5-02A0-3773F3956707}"/>
                </a:ext>
              </a:extLst>
            </p:cNvPr>
            <p:cNvSpPr/>
            <p:nvPr/>
          </p:nvSpPr>
          <p:spPr>
            <a:xfrm>
              <a:off x="7509210" y="4353001"/>
              <a:ext cx="1884752" cy="269016"/>
            </a:xfrm>
            <a:prstGeom prst="rect">
              <a:avLst/>
            </a:prstGeom>
            <a:solidFill>
              <a:srgbClr val="CACACA">
                <a:alpha val="10000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303" name="rc29">
              <a:extLst>
                <a:ext uri="{FF2B5EF4-FFF2-40B4-BE49-F238E27FC236}">
                  <a16:creationId xmlns:a16="http://schemas.microsoft.com/office/drawing/2014/main" id="{23A43CBC-A5E4-80AF-D10A-D6DBEBA3DD65}"/>
                </a:ext>
              </a:extLst>
            </p:cNvPr>
            <p:cNvSpPr/>
            <p:nvPr/>
          </p:nvSpPr>
          <p:spPr>
            <a:xfrm>
              <a:off x="3782388" y="3540089"/>
              <a:ext cx="1427332" cy="269016"/>
            </a:xfrm>
            <a:prstGeom prst="rect">
              <a:avLst/>
            </a:prstGeom>
            <a:solidFill>
              <a:srgbClr val="036061">
                <a:alpha val="10000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304" name="rc30">
              <a:extLst>
                <a:ext uri="{FF2B5EF4-FFF2-40B4-BE49-F238E27FC236}">
                  <a16:creationId xmlns:a16="http://schemas.microsoft.com/office/drawing/2014/main" id="{AA371E21-B8CF-07D0-7BD8-56FEBD2B2950}"/>
                </a:ext>
              </a:extLst>
            </p:cNvPr>
            <p:cNvSpPr/>
            <p:nvPr/>
          </p:nvSpPr>
          <p:spPr>
            <a:xfrm>
              <a:off x="5209721" y="3540089"/>
              <a:ext cx="2457466" cy="269016"/>
            </a:xfrm>
            <a:prstGeom prst="rect">
              <a:avLst/>
            </a:prstGeom>
            <a:solidFill>
              <a:srgbClr val="0DD6CC">
                <a:alpha val="10000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305" name="rc31">
              <a:extLst>
                <a:ext uri="{FF2B5EF4-FFF2-40B4-BE49-F238E27FC236}">
                  <a16:creationId xmlns:a16="http://schemas.microsoft.com/office/drawing/2014/main" id="{2C97F489-7E14-DAF1-D389-2BBE5EF1BD17}"/>
                </a:ext>
              </a:extLst>
            </p:cNvPr>
            <p:cNvSpPr/>
            <p:nvPr/>
          </p:nvSpPr>
          <p:spPr>
            <a:xfrm>
              <a:off x="9421733" y="3540089"/>
              <a:ext cx="940272" cy="269016"/>
            </a:xfrm>
            <a:prstGeom prst="rect">
              <a:avLst/>
            </a:prstGeom>
            <a:solidFill>
              <a:srgbClr val="E83237">
                <a:alpha val="10000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306" name="rc32">
              <a:extLst>
                <a:ext uri="{FF2B5EF4-FFF2-40B4-BE49-F238E27FC236}">
                  <a16:creationId xmlns:a16="http://schemas.microsoft.com/office/drawing/2014/main" id="{2F66BA47-40D4-7F33-A0A4-9397EFEF1773}"/>
                </a:ext>
              </a:extLst>
            </p:cNvPr>
            <p:cNvSpPr/>
            <p:nvPr/>
          </p:nvSpPr>
          <p:spPr>
            <a:xfrm>
              <a:off x="10362005" y="3540089"/>
              <a:ext cx="559169" cy="269016"/>
            </a:xfrm>
            <a:prstGeom prst="rect">
              <a:avLst/>
            </a:prstGeom>
            <a:solidFill>
              <a:srgbClr val="7F0E11">
                <a:alpha val="10000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307" name="rc33">
              <a:extLst>
                <a:ext uri="{FF2B5EF4-FFF2-40B4-BE49-F238E27FC236}">
                  <a16:creationId xmlns:a16="http://schemas.microsoft.com/office/drawing/2014/main" id="{CAF9D432-91FA-94D0-AA61-C3E30770F8BD}"/>
                </a:ext>
              </a:extLst>
            </p:cNvPr>
            <p:cNvSpPr/>
            <p:nvPr/>
          </p:nvSpPr>
          <p:spPr>
            <a:xfrm>
              <a:off x="7667188" y="3540089"/>
              <a:ext cx="1754544" cy="269016"/>
            </a:xfrm>
            <a:prstGeom prst="rect">
              <a:avLst/>
            </a:prstGeom>
            <a:solidFill>
              <a:srgbClr val="CACACA">
                <a:alpha val="10000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323" name="tx49">
              <a:extLst>
                <a:ext uri="{FF2B5EF4-FFF2-40B4-BE49-F238E27FC236}">
                  <a16:creationId xmlns:a16="http://schemas.microsoft.com/office/drawing/2014/main" id="{F5FBD355-1F11-B12E-7060-B81FF23A020C}"/>
                </a:ext>
              </a:extLst>
            </p:cNvPr>
            <p:cNvSpPr/>
            <p:nvPr/>
          </p:nvSpPr>
          <p:spPr>
            <a:xfrm>
              <a:off x="6669779" y="3199016"/>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2B2B2B">
                      <a:alpha val="100000"/>
                    </a:srgbClr>
                  </a:solidFill>
                  <a:effectLst/>
                  <a:uLnTx/>
                  <a:uFillTx/>
                  <a:latin typeface="Arial"/>
                  <a:ea typeface="+mn-ea"/>
                  <a:cs typeface="Arial"/>
                </a:rPr>
                <a:t>37%</a:t>
              </a:r>
            </a:p>
          </p:txBody>
        </p:sp>
        <p:sp>
          <p:nvSpPr>
            <p:cNvPr id="324" name="tx50">
              <a:extLst>
                <a:ext uri="{FF2B5EF4-FFF2-40B4-BE49-F238E27FC236}">
                  <a16:creationId xmlns:a16="http://schemas.microsoft.com/office/drawing/2014/main" id="{9CB4CD68-5D40-81A7-E820-868F59E12300}"/>
                </a:ext>
              </a:extLst>
            </p:cNvPr>
            <p:cNvSpPr/>
            <p:nvPr/>
          </p:nvSpPr>
          <p:spPr>
            <a:xfrm>
              <a:off x="8647809" y="3199016"/>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2B2B2B">
                      <a:alpha val="100000"/>
                    </a:srgbClr>
                  </a:solidFill>
                  <a:effectLst/>
                  <a:uLnTx/>
                  <a:uFillTx/>
                  <a:latin typeface="Arial"/>
                  <a:ea typeface="+mn-ea"/>
                  <a:cs typeface="Arial"/>
                </a:rPr>
                <a:t>19%</a:t>
              </a:r>
            </a:p>
          </p:txBody>
        </p:sp>
        <p:sp>
          <p:nvSpPr>
            <p:cNvPr id="325" name="tx51">
              <a:extLst>
                <a:ext uri="{FF2B5EF4-FFF2-40B4-BE49-F238E27FC236}">
                  <a16:creationId xmlns:a16="http://schemas.microsoft.com/office/drawing/2014/main" id="{D42D4972-23E2-A6AF-ADFD-CCF1FDCC2E70}"/>
                </a:ext>
              </a:extLst>
            </p:cNvPr>
            <p:cNvSpPr/>
            <p:nvPr/>
          </p:nvSpPr>
          <p:spPr>
            <a:xfrm>
              <a:off x="6264618" y="4026758"/>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2B2B2B">
                      <a:alpha val="100000"/>
                    </a:srgbClr>
                  </a:solidFill>
                  <a:effectLst/>
                  <a:uLnTx/>
                  <a:uFillTx/>
                  <a:latin typeface="Arial"/>
                  <a:ea typeface="+mn-ea"/>
                  <a:cs typeface="Arial"/>
                </a:rPr>
                <a:t>33%</a:t>
              </a:r>
            </a:p>
          </p:txBody>
        </p:sp>
        <p:sp>
          <p:nvSpPr>
            <p:cNvPr id="326" name="tx52">
              <a:extLst>
                <a:ext uri="{FF2B5EF4-FFF2-40B4-BE49-F238E27FC236}">
                  <a16:creationId xmlns:a16="http://schemas.microsoft.com/office/drawing/2014/main" id="{C1CAF588-6C96-E6BB-FADE-FF8A56A520C4}"/>
                </a:ext>
              </a:extLst>
            </p:cNvPr>
            <p:cNvSpPr/>
            <p:nvPr/>
          </p:nvSpPr>
          <p:spPr>
            <a:xfrm>
              <a:off x="8228272" y="4026758"/>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2B2B2B">
                      <a:alpha val="100000"/>
                    </a:srgbClr>
                  </a:solidFill>
                  <a:effectLst/>
                  <a:uLnTx/>
                  <a:uFillTx/>
                  <a:latin typeface="Arial"/>
                  <a:ea typeface="+mn-ea"/>
                  <a:cs typeface="Arial"/>
                </a:rPr>
                <a:t>22%</a:t>
              </a:r>
            </a:p>
          </p:txBody>
        </p:sp>
        <p:sp>
          <p:nvSpPr>
            <p:cNvPr id="327" name="tx53">
              <a:extLst>
                <a:ext uri="{FF2B5EF4-FFF2-40B4-BE49-F238E27FC236}">
                  <a16:creationId xmlns:a16="http://schemas.microsoft.com/office/drawing/2014/main" id="{ABB5D2A2-35C7-5E69-ADAF-A76F1675C050}"/>
                </a:ext>
              </a:extLst>
            </p:cNvPr>
            <p:cNvSpPr/>
            <p:nvPr/>
          </p:nvSpPr>
          <p:spPr>
            <a:xfrm>
              <a:off x="6550679" y="2785146"/>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2B2B2B">
                      <a:alpha val="100000"/>
                    </a:srgbClr>
                  </a:solidFill>
                  <a:effectLst/>
                  <a:uLnTx/>
                  <a:uFillTx/>
                  <a:latin typeface="Arial"/>
                  <a:ea typeface="+mn-ea"/>
                  <a:cs typeface="Arial"/>
                </a:rPr>
                <a:t>32%</a:t>
              </a:r>
            </a:p>
          </p:txBody>
        </p:sp>
        <p:sp>
          <p:nvSpPr>
            <p:cNvPr id="328" name="tx54">
              <a:extLst>
                <a:ext uri="{FF2B5EF4-FFF2-40B4-BE49-F238E27FC236}">
                  <a16:creationId xmlns:a16="http://schemas.microsoft.com/office/drawing/2014/main" id="{9A63527F-8DDF-07D1-9798-A5C3A21347E0}"/>
                </a:ext>
              </a:extLst>
            </p:cNvPr>
            <p:cNvSpPr/>
            <p:nvPr/>
          </p:nvSpPr>
          <p:spPr>
            <a:xfrm>
              <a:off x="8370220" y="2785146"/>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2B2B2B">
                      <a:alpha val="100000"/>
                    </a:srgbClr>
                  </a:solidFill>
                  <a:effectLst/>
                  <a:uLnTx/>
                  <a:uFillTx/>
                  <a:latin typeface="Arial"/>
                  <a:ea typeface="+mn-ea"/>
                  <a:cs typeface="Arial"/>
                </a:rPr>
                <a:t>19%</a:t>
              </a:r>
            </a:p>
          </p:txBody>
        </p:sp>
        <p:sp>
          <p:nvSpPr>
            <p:cNvPr id="330" name="tx56">
              <a:extLst>
                <a:ext uri="{FF2B5EF4-FFF2-40B4-BE49-F238E27FC236}">
                  <a16:creationId xmlns:a16="http://schemas.microsoft.com/office/drawing/2014/main" id="{29C8ACDD-A2B3-4550-240E-C5AD19E9E068}"/>
                </a:ext>
              </a:extLst>
            </p:cNvPr>
            <p:cNvSpPr/>
            <p:nvPr/>
          </p:nvSpPr>
          <p:spPr>
            <a:xfrm>
              <a:off x="8224173" y="4860208"/>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2B2B2B">
                      <a:alpha val="100000"/>
                    </a:srgbClr>
                  </a:solidFill>
                  <a:effectLst/>
                  <a:uLnTx/>
                  <a:uFillTx/>
                  <a:latin typeface="Arial"/>
                  <a:ea typeface="+mn-ea"/>
                  <a:cs typeface="Arial"/>
                </a:rPr>
                <a:t>28%</a:t>
              </a:r>
            </a:p>
          </p:txBody>
        </p:sp>
        <p:sp>
          <p:nvSpPr>
            <p:cNvPr id="331" name="tx57">
              <a:extLst>
                <a:ext uri="{FF2B5EF4-FFF2-40B4-BE49-F238E27FC236}">
                  <a16:creationId xmlns:a16="http://schemas.microsoft.com/office/drawing/2014/main" id="{DF353C03-A22F-AFA1-13D4-50EFFC5769F2}"/>
                </a:ext>
              </a:extLst>
            </p:cNvPr>
            <p:cNvSpPr/>
            <p:nvPr/>
          </p:nvSpPr>
          <p:spPr>
            <a:xfrm>
              <a:off x="6097756" y="4441497"/>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2B2B2B">
                      <a:alpha val="100000"/>
                    </a:srgbClr>
                  </a:solidFill>
                  <a:effectLst/>
                  <a:uLnTx/>
                  <a:uFillTx/>
                  <a:latin typeface="Arial"/>
                  <a:ea typeface="+mn-ea"/>
                  <a:cs typeface="Arial"/>
                </a:rPr>
                <a:t>34%</a:t>
              </a:r>
            </a:p>
          </p:txBody>
        </p:sp>
        <p:sp>
          <p:nvSpPr>
            <p:cNvPr id="332" name="tx58">
              <a:extLst>
                <a:ext uri="{FF2B5EF4-FFF2-40B4-BE49-F238E27FC236}">
                  <a16:creationId xmlns:a16="http://schemas.microsoft.com/office/drawing/2014/main" id="{48EF29C2-8FB5-6718-D2A8-36F88CF8CEB1}"/>
                </a:ext>
              </a:extLst>
            </p:cNvPr>
            <p:cNvSpPr/>
            <p:nvPr/>
          </p:nvSpPr>
          <p:spPr>
            <a:xfrm>
              <a:off x="8219297" y="4432026"/>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2B2B2B">
                      <a:alpha val="100000"/>
                    </a:srgbClr>
                  </a:solidFill>
                  <a:effectLst/>
                  <a:uLnTx/>
                  <a:uFillTx/>
                  <a:latin typeface="Arial"/>
                  <a:ea typeface="+mn-ea"/>
                  <a:cs typeface="Arial"/>
                </a:rPr>
                <a:t>26%</a:t>
              </a:r>
            </a:p>
          </p:txBody>
        </p:sp>
        <p:sp>
          <p:nvSpPr>
            <p:cNvPr id="333" name="tx59">
              <a:extLst>
                <a:ext uri="{FF2B5EF4-FFF2-40B4-BE49-F238E27FC236}">
                  <a16:creationId xmlns:a16="http://schemas.microsoft.com/office/drawing/2014/main" id="{BBE8E9D1-3C33-6599-6303-E69F54B3ABC0}"/>
                </a:ext>
              </a:extLst>
            </p:cNvPr>
            <p:cNvSpPr/>
            <p:nvPr/>
          </p:nvSpPr>
          <p:spPr>
            <a:xfrm>
              <a:off x="6275765" y="3612887"/>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2B2B2B">
                      <a:alpha val="100000"/>
                    </a:srgbClr>
                  </a:solidFill>
                  <a:effectLst/>
                  <a:uLnTx/>
                  <a:uFillTx/>
                  <a:latin typeface="Arial"/>
                  <a:ea typeface="+mn-ea"/>
                  <a:cs typeface="Arial"/>
                </a:rPr>
                <a:t>34%</a:t>
              </a:r>
            </a:p>
          </p:txBody>
        </p:sp>
        <p:sp>
          <p:nvSpPr>
            <p:cNvPr id="334" name="tx60">
              <a:extLst>
                <a:ext uri="{FF2B5EF4-FFF2-40B4-BE49-F238E27FC236}">
                  <a16:creationId xmlns:a16="http://schemas.microsoft.com/office/drawing/2014/main" id="{8701DD49-5791-5DB8-8A90-F5C7AD50C53B}"/>
                </a:ext>
              </a:extLst>
            </p:cNvPr>
            <p:cNvSpPr/>
            <p:nvPr/>
          </p:nvSpPr>
          <p:spPr>
            <a:xfrm>
              <a:off x="8381771" y="3612887"/>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2B2B2B">
                      <a:alpha val="100000"/>
                    </a:srgbClr>
                  </a:solidFill>
                  <a:effectLst/>
                  <a:uLnTx/>
                  <a:uFillTx/>
                  <a:latin typeface="Arial"/>
                  <a:ea typeface="+mn-ea"/>
                  <a:cs typeface="Arial"/>
                </a:rPr>
                <a:t>25%</a:t>
              </a:r>
            </a:p>
          </p:txBody>
        </p:sp>
        <p:sp>
          <p:nvSpPr>
            <p:cNvPr id="341" name="tx67">
              <a:extLst>
                <a:ext uri="{FF2B5EF4-FFF2-40B4-BE49-F238E27FC236}">
                  <a16:creationId xmlns:a16="http://schemas.microsoft.com/office/drawing/2014/main" id="{9894023A-B2E5-04F1-15D6-018842D785B4}"/>
                </a:ext>
              </a:extLst>
            </p:cNvPr>
            <p:cNvSpPr/>
            <p:nvPr/>
          </p:nvSpPr>
          <p:spPr>
            <a:xfrm>
              <a:off x="4485909" y="3199016"/>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24%</a:t>
              </a:r>
            </a:p>
          </p:txBody>
        </p:sp>
        <p:sp>
          <p:nvSpPr>
            <p:cNvPr id="342" name="tx68">
              <a:extLst>
                <a:ext uri="{FF2B5EF4-FFF2-40B4-BE49-F238E27FC236}">
                  <a16:creationId xmlns:a16="http://schemas.microsoft.com/office/drawing/2014/main" id="{1C89845A-3C80-4FDB-4545-10E135B494D5}"/>
                </a:ext>
              </a:extLst>
            </p:cNvPr>
            <p:cNvSpPr/>
            <p:nvPr/>
          </p:nvSpPr>
          <p:spPr>
            <a:xfrm>
              <a:off x="9754215" y="3199016"/>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12%</a:t>
              </a:r>
            </a:p>
          </p:txBody>
        </p:sp>
        <p:sp>
          <p:nvSpPr>
            <p:cNvPr id="343" name="tx69">
              <a:extLst>
                <a:ext uri="{FF2B5EF4-FFF2-40B4-BE49-F238E27FC236}">
                  <a16:creationId xmlns:a16="http://schemas.microsoft.com/office/drawing/2014/main" id="{C58F63FE-52D0-F852-8E3A-2060272FC6A5}"/>
                </a:ext>
              </a:extLst>
            </p:cNvPr>
            <p:cNvSpPr/>
            <p:nvPr/>
          </p:nvSpPr>
          <p:spPr>
            <a:xfrm>
              <a:off x="10524574" y="3199016"/>
              <a:ext cx="23496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8%</a:t>
              </a:r>
            </a:p>
          </p:txBody>
        </p:sp>
        <p:sp>
          <p:nvSpPr>
            <p:cNvPr id="344" name="tx70">
              <a:extLst>
                <a:ext uri="{FF2B5EF4-FFF2-40B4-BE49-F238E27FC236}">
                  <a16:creationId xmlns:a16="http://schemas.microsoft.com/office/drawing/2014/main" id="{68472563-3FE0-A4B2-A14F-936500CABF04}"/>
                </a:ext>
              </a:extLst>
            </p:cNvPr>
            <p:cNvSpPr/>
            <p:nvPr/>
          </p:nvSpPr>
          <p:spPr>
            <a:xfrm>
              <a:off x="4347274" y="4026758"/>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20%</a:t>
              </a:r>
            </a:p>
          </p:txBody>
        </p:sp>
        <p:sp>
          <p:nvSpPr>
            <p:cNvPr id="345" name="tx71">
              <a:extLst>
                <a:ext uri="{FF2B5EF4-FFF2-40B4-BE49-F238E27FC236}">
                  <a16:creationId xmlns:a16="http://schemas.microsoft.com/office/drawing/2014/main" id="{A847EF59-F124-6AC9-C40F-97F31D742737}"/>
                </a:ext>
              </a:extLst>
            </p:cNvPr>
            <p:cNvSpPr/>
            <p:nvPr/>
          </p:nvSpPr>
          <p:spPr>
            <a:xfrm>
              <a:off x="9530857" y="4029197"/>
              <a:ext cx="325377" cy="118540"/>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15%</a:t>
              </a:r>
            </a:p>
          </p:txBody>
        </p:sp>
        <p:sp>
          <p:nvSpPr>
            <p:cNvPr id="346" name="tx72">
              <a:extLst>
                <a:ext uri="{FF2B5EF4-FFF2-40B4-BE49-F238E27FC236}">
                  <a16:creationId xmlns:a16="http://schemas.microsoft.com/office/drawing/2014/main" id="{56BA5C37-F60F-3CFF-0D4A-1A71A62CB154}"/>
                </a:ext>
              </a:extLst>
            </p:cNvPr>
            <p:cNvSpPr/>
            <p:nvPr/>
          </p:nvSpPr>
          <p:spPr>
            <a:xfrm>
              <a:off x="10409021" y="4026758"/>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10%</a:t>
              </a:r>
            </a:p>
          </p:txBody>
        </p:sp>
        <p:sp>
          <p:nvSpPr>
            <p:cNvPr id="347" name="tx73">
              <a:extLst>
                <a:ext uri="{FF2B5EF4-FFF2-40B4-BE49-F238E27FC236}">
                  <a16:creationId xmlns:a16="http://schemas.microsoft.com/office/drawing/2014/main" id="{8777CAA2-230C-5B77-49CE-79B12F14B3EF}"/>
                </a:ext>
              </a:extLst>
            </p:cNvPr>
            <p:cNvSpPr/>
            <p:nvPr/>
          </p:nvSpPr>
          <p:spPr>
            <a:xfrm>
              <a:off x="4513810" y="2785146"/>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25%</a:t>
              </a:r>
            </a:p>
          </p:txBody>
        </p:sp>
        <p:sp>
          <p:nvSpPr>
            <p:cNvPr id="348" name="tx74">
              <a:extLst>
                <a:ext uri="{FF2B5EF4-FFF2-40B4-BE49-F238E27FC236}">
                  <a16:creationId xmlns:a16="http://schemas.microsoft.com/office/drawing/2014/main" id="{DCCBD816-29FE-6D0C-C55D-C8EA11C91D49}"/>
                </a:ext>
              </a:extLst>
            </p:cNvPr>
            <p:cNvSpPr/>
            <p:nvPr/>
          </p:nvSpPr>
          <p:spPr>
            <a:xfrm>
              <a:off x="9536102" y="2787585"/>
              <a:ext cx="325377" cy="118540"/>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14%</a:t>
              </a:r>
            </a:p>
          </p:txBody>
        </p:sp>
        <p:sp>
          <p:nvSpPr>
            <p:cNvPr id="349" name="tx75">
              <a:extLst>
                <a:ext uri="{FF2B5EF4-FFF2-40B4-BE49-F238E27FC236}">
                  <a16:creationId xmlns:a16="http://schemas.microsoft.com/office/drawing/2014/main" id="{02393F76-BB58-EB20-F100-E9CD30FDD051}"/>
                </a:ext>
              </a:extLst>
            </p:cNvPr>
            <p:cNvSpPr/>
            <p:nvPr/>
          </p:nvSpPr>
          <p:spPr>
            <a:xfrm>
              <a:off x="10391843" y="2785146"/>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10%</a:t>
              </a:r>
            </a:p>
          </p:txBody>
        </p:sp>
        <p:sp>
          <p:nvSpPr>
            <p:cNvPr id="350" name="tx76">
              <a:extLst>
                <a:ext uri="{FF2B5EF4-FFF2-40B4-BE49-F238E27FC236}">
                  <a16:creationId xmlns:a16="http://schemas.microsoft.com/office/drawing/2014/main" id="{0E10A2AD-24F0-3B1C-F851-10DB4E3FACA8}"/>
                </a:ext>
              </a:extLst>
            </p:cNvPr>
            <p:cNvSpPr/>
            <p:nvPr/>
          </p:nvSpPr>
          <p:spPr>
            <a:xfrm>
              <a:off x="4294495" y="4470098"/>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19%</a:t>
              </a:r>
            </a:p>
          </p:txBody>
        </p:sp>
        <p:sp>
          <p:nvSpPr>
            <p:cNvPr id="351" name="tx77">
              <a:extLst>
                <a:ext uri="{FF2B5EF4-FFF2-40B4-BE49-F238E27FC236}">
                  <a16:creationId xmlns:a16="http://schemas.microsoft.com/office/drawing/2014/main" id="{092E48C9-9985-4DC0-5CA5-F0D35CF668F3}"/>
                </a:ext>
              </a:extLst>
            </p:cNvPr>
            <p:cNvSpPr/>
            <p:nvPr/>
          </p:nvSpPr>
          <p:spPr>
            <a:xfrm>
              <a:off x="9681960" y="4464817"/>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13%</a:t>
              </a:r>
            </a:p>
          </p:txBody>
        </p:sp>
        <p:sp>
          <p:nvSpPr>
            <p:cNvPr id="352" name="tx78">
              <a:extLst>
                <a:ext uri="{FF2B5EF4-FFF2-40B4-BE49-F238E27FC236}">
                  <a16:creationId xmlns:a16="http://schemas.microsoft.com/office/drawing/2014/main" id="{DE7CBD25-867D-7264-4263-E142245A9383}"/>
                </a:ext>
              </a:extLst>
            </p:cNvPr>
            <p:cNvSpPr/>
            <p:nvPr/>
          </p:nvSpPr>
          <p:spPr>
            <a:xfrm>
              <a:off x="10541541" y="4840058"/>
              <a:ext cx="23496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8%</a:t>
              </a:r>
            </a:p>
          </p:txBody>
        </p:sp>
        <p:sp>
          <p:nvSpPr>
            <p:cNvPr id="353" name="tx79">
              <a:extLst>
                <a:ext uri="{FF2B5EF4-FFF2-40B4-BE49-F238E27FC236}">
                  <a16:creationId xmlns:a16="http://schemas.microsoft.com/office/drawing/2014/main" id="{A261F4AC-08CB-7495-4761-2381DD327D88}"/>
                </a:ext>
              </a:extLst>
            </p:cNvPr>
            <p:cNvSpPr/>
            <p:nvPr/>
          </p:nvSpPr>
          <p:spPr>
            <a:xfrm>
              <a:off x="4251777" y="4854455"/>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1</a:t>
              </a:r>
              <a:r>
                <a:rPr kumimoji="0" lang="en-US" sz="1280" b="1" i="0" u="none" strike="noStrike" kern="1200" cap="none" spc="0" normalizeH="0" baseline="0" noProof="0" dirty="0">
                  <a:ln>
                    <a:noFill/>
                  </a:ln>
                  <a:solidFill>
                    <a:srgbClr val="FFFFFF">
                      <a:alpha val="100000"/>
                    </a:srgbClr>
                  </a:solidFill>
                  <a:effectLst/>
                  <a:uLnTx/>
                  <a:uFillTx/>
                  <a:latin typeface="Arial"/>
                  <a:ea typeface="+mn-ea"/>
                  <a:cs typeface="Arial"/>
                </a:rPr>
                <a:t>9</a:t>
              </a: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a:t>
              </a:r>
            </a:p>
          </p:txBody>
        </p:sp>
        <p:sp>
          <p:nvSpPr>
            <p:cNvPr id="355" name="tx81">
              <a:extLst>
                <a:ext uri="{FF2B5EF4-FFF2-40B4-BE49-F238E27FC236}">
                  <a16:creationId xmlns:a16="http://schemas.microsoft.com/office/drawing/2014/main" id="{03D85E7B-FE98-91A9-BB03-BEEF8154C038}"/>
                </a:ext>
              </a:extLst>
            </p:cNvPr>
            <p:cNvSpPr/>
            <p:nvPr/>
          </p:nvSpPr>
          <p:spPr>
            <a:xfrm>
              <a:off x="10546877" y="5176116"/>
              <a:ext cx="23496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8%</a:t>
              </a:r>
            </a:p>
          </p:txBody>
        </p:sp>
        <p:sp>
          <p:nvSpPr>
            <p:cNvPr id="356" name="tx82">
              <a:extLst>
                <a:ext uri="{FF2B5EF4-FFF2-40B4-BE49-F238E27FC236}">
                  <a16:creationId xmlns:a16="http://schemas.microsoft.com/office/drawing/2014/main" id="{5CEF8E98-329D-07FB-B699-47B54F564758}"/>
                </a:ext>
              </a:extLst>
            </p:cNvPr>
            <p:cNvSpPr/>
            <p:nvPr/>
          </p:nvSpPr>
          <p:spPr>
            <a:xfrm>
              <a:off x="4333365" y="3612887"/>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20%</a:t>
              </a:r>
            </a:p>
          </p:txBody>
        </p:sp>
        <p:sp>
          <p:nvSpPr>
            <p:cNvPr id="357" name="tx83">
              <a:extLst>
                <a:ext uri="{FF2B5EF4-FFF2-40B4-BE49-F238E27FC236}">
                  <a16:creationId xmlns:a16="http://schemas.microsoft.com/office/drawing/2014/main" id="{57F71EF3-A815-AB62-54A8-BAA67377F941}"/>
                </a:ext>
              </a:extLst>
            </p:cNvPr>
            <p:cNvSpPr/>
            <p:nvPr/>
          </p:nvSpPr>
          <p:spPr>
            <a:xfrm>
              <a:off x="9729180" y="3612887"/>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13%</a:t>
              </a:r>
            </a:p>
          </p:txBody>
        </p:sp>
        <p:sp>
          <p:nvSpPr>
            <p:cNvPr id="358" name="tx84">
              <a:extLst>
                <a:ext uri="{FF2B5EF4-FFF2-40B4-BE49-F238E27FC236}">
                  <a16:creationId xmlns:a16="http://schemas.microsoft.com/office/drawing/2014/main" id="{36548FE8-BBE9-7102-03B5-0B24095718AB}"/>
                </a:ext>
              </a:extLst>
            </p:cNvPr>
            <p:cNvSpPr/>
            <p:nvPr/>
          </p:nvSpPr>
          <p:spPr>
            <a:xfrm>
              <a:off x="10524106" y="3612887"/>
              <a:ext cx="23496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8%</a:t>
              </a:r>
            </a:p>
          </p:txBody>
        </p:sp>
        <p:sp>
          <p:nvSpPr>
            <p:cNvPr id="359" name="tx85">
              <a:extLst>
                <a:ext uri="{FF2B5EF4-FFF2-40B4-BE49-F238E27FC236}">
                  <a16:creationId xmlns:a16="http://schemas.microsoft.com/office/drawing/2014/main" id="{B0637669-041E-1886-39A6-E9264A9A19F4}"/>
                </a:ext>
              </a:extLst>
            </p:cNvPr>
            <p:cNvSpPr/>
            <p:nvPr/>
          </p:nvSpPr>
          <p:spPr>
            <a:xfrm>
              <a:off x="4150118" y="6098551"/>
              <a:ext cx="325377" cy="118540"/>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15%</a:t>
              </a:r>
            </a:p>
          </p:txBody>
        </p:sp>
        <p:sp>
          <p:nvSpPr>
            <p:cNvPr id="361" name="tx87">
              <a:extLst>
                <a:ext uri="{FF2B5EF4-FFF2-40B4-BE49-F238E27FC236}">
                  <a16:creationId xmlns:a16="http://schemas.microsoft.com/office/drawing/2014/main" id="{80FE3061-228C-0DBB-B9D7-AB0BF6C11330}"/>
                </a:ext>
              </a:extLst>
            </p:cNvPr>
            <p:cNvSpPr/>
            <p:nvPr/>
          </p:nvSpPr>
          <p:spPr>
            <a:xfrm>
              <a:off x="10490600" y="6096112"/>
              <a:ext cx="23496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9%</a:t>
              </a:r>
            </a:p>
          </p:txBody>
        </p:sp>
        <p:sp>
          <p:nvSpPr>
            <p:cNvPr id="362" name="tx88">
              <a:extLst>
                <a:ext uri="{FF2B5EF4-FFF2-40B4-BE49-F238E27FC236}">
                  <a16:creationId xmlns:a16="http://schemas.microsoft.com/office/drawing/2014/main" id="{7D5C3905-B515-D09B-9795-C71BF4858DA2}"/>
                </a:ext>
              </a:extLst>
            </p:cNvPr>
            <p:cNvSpPr/>
            <p:nvPr/>
          </p:nvSpPr>
          <p:spPr>
            <a:xfrm>
              <a:off x="4184666" y="5682241"/>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16%</a:t>
              </a:r>
            </a:p>
          </p:txBody>
        </p:sp>
        <p:sp>
          <p:nvSpPr>
            <p:cNvPr id="363" name="tx89">
              <a:extLst>
                <a:ext uri="{FF2B5EF4-FFF2-40B4-BE49-F238E27FC236}">
                  <a16:creationId xmlns:a16="http://schemas.microsoft.com/office/drawing/2014/main" id="{88EFC054-66A4-78A3-ADA5-36703BA29017}"/>
                </a:ext>
              </a:extLst>
            </p:cNvPr>
            <p:cNvSpPr/>
            <p:nvPr/>
          </p:nvSpPr>
          <p:spPr>
            <a:xfrm>
              <a:off x="9586872" y="5684680"/>
              <a:ext cx="325377" cy="118540"/>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15%</a:t>
              </a:r>
            </a:p>
          </p:txBody>
        </p:sp>
        <p:sp>
          <p:nvSpPr>
            <p:cNvPr id="364" name="tx90">
              <a:extLst>
                <a:ext uri="{FF2B5EF4-FFF2-40B4-BE49-F238E27FC236}">
                  <a16:creationId xmlns:a16="http://schemas.microsoft.com/office/drawing/2014/main" id="{ED95A75D-4456-8884-B3D2-A18001C91116}"/>
                </a:ext>
              </a:extLst>
            </p:cNvPr>
            <p:cNvSpPr/>
            <p:nvPr/>
          </p:nvSpPr>
          <p:spPr>
            <a:xfrm>
              <a:off x="10493572" y="5682241"/>
              <a:ext cx="23496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9%</a:t>
              </a:r>
            </a:p>
          </p:txBody>
        </p:sp>
        <p:sp>
          <p:nvSpPr>
            <p:cNvPr id="366" name="tx92">
              <a:extLst>
                <a:ext uri="{FF2B5EF4-FFF2-40B4-BE49-F238E27FC236}">
                  <a16:creationId xmlns:a16="http://schemas.microsoft.com/office/drawing/2014/main" id="{F961E650-CEDE-76B6-F3B5-C9D02D5ED964}"/>
                </a:ext>
              </a:extLst>
            </p:cNvPr>
            <p:cNvSpPr/>
            <p:nvPr/>
          </p:nvSpPr>
          <p:spPr>
            <a:xfrm>
              <a:off x="9698606" y="4843105"/>
              <a:ext cx="325377" cy="118540"/>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1</a:t>
              </a:r>
              <a:r>
                <a:rPr kumimoji="0" lang="en-US" sz="1280" b="1" i="0" u="none" strike="noStrike" kern="1200" cap="none" spc="0" normalizeH="0" baseline="0" noProof="0" dirty="0">
                  <a:ln>
                    <a:noFill/>
                  </a:ln>
                  <a:solidFill>
                    <a:srgbClr val="FFFFFF">
                      <a:alpha val="100000"/>
                    </a:srgbClr>
                  </a:solidFill>
                  <a:effectLst/>
                  <a:uLnTx/>
                  <a:uFillTx/>
                  <a:latin typeface="Arial"/>
                  <a:ea typeface="+mn-ea"/>
                  <a:cs typeface="Arial"/>
                </a:rPr>
                <a:t>3</a:t>
              </a: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a:t>
              </a:r>
            </a:p>
          </p:txBody>
        </p:sp>
        <p:sp>
          <p:nvSpPr>
            <p:cNvPr id="367" name="tx93">
              <a:extLst>
                <a:ext uri="{FF2B5EF4-FFF2-40B4-BE49-F238E27FC236}">
                  <a16:creationId xmlns:a16="http://schemas.microsoft.com/office/drawing/2014/main" id="{4021C1F4-4914-895D-5931-B58E92CBD09D}"/>
                </a:ext>
              </a:extLst>
            </p:cNvPr>
            <p:cNvSpPr/>
            <p:nvPr/>
          </p:nvSpPr>
          <p:spPr>
            <a:xfrm>
              <a:off x="10527184" y="4440629"/>
              <a:ext cx="23496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8%</a:t>
              </a:r>
            </a:p>
          </p:txBody>
        </p:sp>
        <p:sp>
          <p:nvSpPr>
            <p:cNvPr id="370" name="tx96">
              <a:extLst>
                <a:ext uri="{FF2B5EF4-FFF2-40B4-BE49-F238E27FC236}">
                  <a16:creationId xmlns:a16="http://schemas.microsoft.com/office/drawing/2014/main" id="{7CEC7071-AB70-2236-4C02-292275C474E8}"/>
                </a:ext>
              </a:extLst>
            </p:cNvPr>
            <p:cNvSpPr/>
            <p:nvPr/>
          </p:nvSpPr>
          <p:spPr>
            <a:xfrm>
              <a:off x="2276359" y="5685603"/>
              <a:ext cx="2346763" cy="114255"/>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endParaRPr kumimoji="0" sz="950" b="0" i="0" u="none" strike="noStrike" kern="1200" cap="none" spc="0" normalizeH="0" baseline="0" noProof="0" dirty="0">
                <a:ln>
                  <a:noFill/>
                </a:ln>
                <a:solidFill>
                  <a:srgbClr val="2B2B2B">
                    <a:alpha val="100000"/>
                  </a:srgbClr>
                </a:solidFill>
                <a:effectLst/>
                <a:uLnTx/>
                <a:uFillTx/>
                <a:latin typeface="Arial"/>
                <a:ea typeface="+mn-ea"/>
                <a:cs typeface="Arial"/>
              </a:endParaRPr>
            </a:p>
          </p:txBody>
        </p:sp>
        <p:sp>
          <p:nvSpPr>
            <p:cNvPr id="372" name="tx98">
              <a:extLst>
                <a:ext uri="{FF2B5EF4-FFF2-40B4-BE49-F238E27FC236}">
                  <a16:creationId xmlns:a16="http://schemas.microsoft.com/office/drawing/2014/main" id="{5E5CE57A-7107-A985-EB61-E61F49D829C6}"/>
                </a:ext>
              </a:extLst>
            </p:cNvPr>
            <p:cNvSpPr/>
            <p:nvPr/>
          </p:nvSpPr>
          <p:spPr>
            <a:xfrm>
              <a:off x="2129153" y="4415424"/>
              <a:ext cx="2025230" cy="114255"/>
            </a:xfrm>
            <a:prstGeom prst="rect">
              <a:avLst/>
            </a:prstGeom>
            <a:noFill/>
          </p:spPr>
          <p:txBody>
            <a:bodyPr wrap="none" lIns="0" tIns="0" rIns="0" bIns="0" anchor="ctr" anchorCtr="1"/>
            <a:lstStyle/>
            <a:p>
              <a:pPr marL="0" marR="0" lvl="0" indent="0" algn="r"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Radio, podcasts,</a:t>
              </a:r>
              <a:r>
                <a:rPr kumimoji="0" lang="en-US" sz="950" b="0" i="0" u="none" strike="noStrike" kern="1200" cap="none" spc="0" normalizeH="0" baseline="0" noProof="0" dirty="0">
                  <a:ln>
                    <a:noFill/>
                  </a:ln>
                  <a:solidFill>
                    <a:srgbClr val="2B2B2B">
                      <a:alpha val="100000"/>
                    </a:srgbClr>
                  </a:solidFill>
                  <a:effectLst/>
                  <a:uLnTx/>
                  <a:uFillTx/>
                  <a:latin typeface="Arial"/>
                  <a:ea typeface="+mn-ea"/>
                  <a:cs typeface="Arial"/>
                </a:rPr>
                <a:t> </a:t>
              </a:r>
            </a:p>
            <a:p>
              <a:pPr marL="0" marR="0" lvl="0" indent="0" algn="r"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and audio streaming</a:t>
              </a:r>
            </a:p>
          </p:txBody>
        </p:sp>
        <p:sp>
          <p:nvSpPr>
            <p:cNvPr id="373" name="tx99">
              <a:extLst>
                <a:ext uri="{FF2B5EF4-FFF2-40B4-BE49-F238E27FC236}">
                  <a16:creationId xmlns:a16="http://schemas.microsoft.com/office/drawing/2014/main" id="{A918C9D4-0DEB-EDB5-9750-14E7388E28B6}"/>
                </a:ext>
              </a:extLst>
            </p:cNvPr>
            <p:cNvSpPr/>
            <p:nvPr/>
          </p:nvSpPr>
          <p:spPr>
            <a:xfrm>
              <a:off x="2295964" y="4806442"/>
              <a:ext cx="1408106" cy="114255"/>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Magazines or newspapers</a:t>
              </a:r>
            </a:p>
          </p:txBody>
        </p:sp>
        <p:sp>
          <p:nvSpPr>
            <p:cNvPr id="377" name="tx103">
              <a:extLst>
                <a:ext uri="{FF2B5EF4-FFF2-40B4-BE49-F238E27FC236}">
                  <a16:creationId xmlns:a16="http://schemas.microsoft.com/office/drawing/2014/main" id="{42D98999-B549-6EC8-8D20-12A6C15D4FD7}"/>
                </a:ext>
              </a:extLst>
            </p:cNvPr>
            <p:cNvSpPr/>
            <p:nvPr/>
          </p:nvSpPr>
          <p:spPr>
            <a:xfrm>
              <a:off x="1869812" y="4027846"/>
              <a:ext cx="2367153" cy="116427"/>
            </a:xfrm>
            <a:prstGeom prst="rect">
              <a:avLst/>
            </a:prstGeom>
            <a:noFill/>
          </p:spPr>
          <p:txBody>
            <a:bodyPr wrap="none" lIns="0" tIns="0" rIns="0" bIns="0" anchor="ctr" anchorCtr="1"/>
            <a:lstStyle/>
            <a:p>
              <a:pPr marL="0" marR="0" lvl="0" indent="0" algn="r"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Online media, websites,</a:t>
              </a:r>
              <a:endParaRPr kumimoji="0" lang="en-US" sz="950" b="0" i="0" u="none" strike="noStrike" kern="1200" cap="none" spc="0" normalizeH="0" baseline="0" noProof="0" dirty="0">
                <a:ln>
                  <a:noFill/>
                </a:ln>
                <a:solidFill>
                  <a:srgbClr val="2B2B2B">
                    <a:alpha val="100000"/>
                  </a:srgbClr>
                </a:solidFill>
                <a:effectLst/>
                <a:uLnTx/>
                <a:uFillTx/>
                <a:latin typeface="Arial"/>
                <a:ea typeface="+mn-ea"/>
                <a:cs typeface="Arial"/>
              </a:endParaRPr>
            </a:p>
            <a:p>
              <a:pPr marL="0" marR="0" lvl="0" indent="0" algn="r"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and search engines</a:t>
              </a:r>
            </a:p>
          </p:txBody>
        </p:sp>
        <p:sp>
          <p:nvSpPr>
            <p:cNvPr id="379" name="tx105">
              <a:extLst>
                <a:ext uri="{FF2B5EF4-FFF2-40B4-BE49-F238E27FC236}">
                  <a16:creationId xmlns:a16="http://schemas.microsoft.com/office/drawing/2014/main" id="{E12E2EB8-19A7-2AAB-5F57-A3F1A92F7A85}"/>
                </a:ext>
              </a:extLst>
            </p:cNvPr>
            <p:cNvSpPr/>
            <p:nvPr/>
          </p:nvSpPr>
          <p:spPr>
            <a:xfrm>
              <a:off x="2055208" y="3621485"/>
              <a:ext cx="1662677" cy="114255"/>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Billboards, posters, wall murals</a:t>
              </a:r>
            </a:p>
          </p:txBody>
        </p:sp>
        <p:sp>
          <p:nvSpPr>
            <p:cNvPr id="380" name="tx106">
              <a:extLst>
                <a:ext uri="{FF2B5EF4-FFF2-40B4-BE49-F238E27FC236}">
                  <a16:creationId xmlns:a16="http://schemas.microsoft.com/office/drawing/2014/main" id="{32C663D2-39DD-0042-416B-97DCE9910246}"/>
                </a:ext>
              </a:extLst>
            </p:cNvPr>
            <p:cNvSpPr/>
            <p:nvPr/>
          </p:nvSpPr>
          <p:spPr>
            <a:xfrm>
              <a:off x="3092417" y="3214939"/>
              <a:ext cx="543045" cy="89763"/>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Television</a:t>
              </a:r>
            </a:p>
          </p:txBody>
        </p:sp>
        <p:sp>
          <p:nvSpPr>
            <p:cNvPr id="381" name="tx107">
              <a:extLst>
                <a:ext uri="{FF2B5EF4-FFF2-40B4-BE49-F238E27FC236}">
                  <a16:creationId xmlns:a16="http://schemas.microsoft.com/office/drawing/2014/main" id="{7A948560-6A1E-4AAB-6401-19DE1C23B581}"/>
                </a:ext>
              </a:extLst>
            </p:cNvPr>
            <p:cNvSpPr/>
            <p:nvPr/>
          </p:nvSpPr>
          <p:spPr>
            <a:xfrm>
              <a:off x="2969589" y="2798535"/>
              <a:ext cx="690600" cy="9229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Social media</a:t>
              </a:r>
            </a:p>
          </p:txBody>
        </p:sp>
        <p:sp>
          <p:nvSpPr>
            <p:cNvPr id="382" name="tx120">
              <a:extLst>
                <a:ext uri="{FF2B5EF4-FFF2-40B4-BE49-F238E27FC236}">
                  <a16:creationId xmlns:a16="http://schemas.microsoft.com/office/drawing/2014/main" id="{C977D12B-0757-9437-926E-541B1BA63DE6}"/>
                </a:ext>
              </a:extLst>
            </p:cNvPr>
            <p:cNvSpPr/>
            <p:nvPr/>
          </p:nvSpPr>
          <p:spPr>
            <a:xfrm>
              <a:off x="4646413" y="2461569"/>
              <a:ext cx="134162" cy="0"/>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    </a:t>
              </a:r>
            </a:p>
          </p:txBody>
        </p:sp>
        <p:sp>
          <p:nvSpPr>
            <p:cNvPr id="383" name="tx122">
              <a:extLst>
                <a:ext uri="{FF2B5EF4-FFF2-40B4-BE49-F238E27FC236}">
                  <a16:creationId xmlns:a16="http://schemas.microsoft.com/office/drawing/2014/main" id="{A5B31A14-6AC0-4CDF-FB13-59599676F5F9}"/>
                </a:ext>
              </a:extLst>
            </p:cNvPr>
            <p:cNvSpPr/>
            <p:nvPr/>
          </p:nvSpPr>
          <p:spPr>
            <a:xfrm>
              <a:off x="5782878" y="2461569"/>
              <a:ext cx="134162" cy="0"/>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    </a:t>
              </a:r>
            </a:p>
          </p:txBody>
        </p:sp>
        <p:sp>
          <p:nvSpPr>
            <p:cNvPr id="384" name="tx128">
              <a:extLst>
                <a:ext uri="{FF2B5EF4-FFF2-40B4-BE49-F238E27FC236}">
                  <a16:creationId xmlns:a16="http://schemas.microsoft.com/office/drawing/2014/main" id="{649CAAF2-5529-0169-5956-F528A5046B21}"/>
                </a:ext>
              </a:extLst>
            </p:cNvPr>
            <p:cNvSpPr/>
            <p:nvPr/>
          </p:nvSpPr>
          <p:spPr>
            <a:xfrm>
              <a:off x="9503790" y="2461569"/>
              <a:ext cx="134162" cy="0"/>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    </a:t>
              </a:r>
            </a:p>
          </p:txBody>
        </p:sp>
        <p:sp>
          <p:nvSpPr>
            <p:cNvPr id="329" name="tx55">
              <a:extLst>
                <a:ext uri="{FF2B5EF4-FFF2-40B4-BE49-F238E27FC236}">
                  <a16:creationId xmlns:a16="http://schemas.microsoft.com/office/drawing/2014/main" id="{FC38FDB5-612F-6C2A-F546-AA0077C052FA}"/>
                </a:ext>
              </a:extLst>
            </p:cNvPr>
            <p:cNvSpPr/>
            <p:nvPr/>
          </p:nvSpPr>
          <p:spPr>
            <a:xfrm>
              <a:off x="6089981" y="4840666"/>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2B2B2B">
                      <a:alpha val="100000"/>
                    </a:srgbClr>
                  </a:solidFill>
                  <a:effectLst/>
                  <a:uLnTx/>
                  <a:uFillTx/>
                  <a:latin typeface="Arial"/>
                  <a:ea typeface="+mn-ea"/>
                  <a:cs typeface="Arial"/>
                </a:rPr>
                <a:t>3</a:t>
              </a:r>
              <a:r>
                <a:rPr kumimoji="0" lang="en-US" sz="1280" b="1" i="0" u="none" strike="noStrike" kern="1200" cap="none" spc="0" normalizeH="0" baseline="0" noProof="0" dirty="0">
                  <a:ln>
                    <a:noFill/>
                  </a:ln>
                  <a:solidFill>
                    <a:srgbClr val="2B2B2B">
                      <a:alpha val="100000"/>
                    </a:srgbClr>
                  </a:solidFill>
                  <a:effectLst/>
                  <a:uLnTx/>
                  <a:uFillTx/>
                  <a:latin typeface="Arial"/>
                  <a:ea typeface="+mn-ea"/>
                  <a:cs typeface="Arial"/>
                </a:rPr>
                <a:t>2</a:t>
              </a:r>
              <a:r>
                <a:rPr kumimoji="0" sz="1280" b="1" i="0" u="none" strike="noStrike" kern="1200" cap="none" spc="0" normalizeH="0" baseline="0" noProof="0" dirty="0">
                  <a:ln>
                    <a:noFill/>
                  </a:ln>
                  <a:solidFill>
                    <a:srgbClr val="2B2B2B">
                      <a:alpha val="100000"/>
                    </a:srgbClr>
                  </a:solidFill>
                  <a:effectLst/>
                  <a:uLnTx/>
                  <a:uFillTx/>
                  <a:latin typeface="Arial"/>
                  <a:ea typeface="+mn-ea"/>
                  <a:cs typeface="Arial"/>
                </a:rPr>
                <a:t>%</a:t>
              </a:r>
            </a:p>
          </p:txBody>
        </p:sp>
      </p:grpSp>
      <p:sp>
        <p:nvSpPr>
          <p:cNvPr id="2" name="Rectangle: Rounded Corners 1">
            <a:extLst>
              <a:ext uri="{FF2B5EF4-FFF2-40B4-BE49-F238E27FC236}">
                <a16:creationId xmlns:a16="http://schemas.microsoft.com/office/drawing/2014/main" id="{027943C3-AE18-98BF-DB02-FD1BCE76264D}"/>
              </a:ext>
            </a:extLst>
          </p:cNvPr>
          <p:cNvSpPr/>
          <p:nvPr/>
        </p:nvSpPr>
        <p:spPr>
          <a:xfrm>
            <a:off x="111129" y="3576089"/>
            <a:ext cx="10840960" cy="425876"/>
          </a:xfrm>
          <a:prstGeom prst="round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3" name="Straight Arrow Connector 2">
            <a:extLst>
              <a:ext uri="{FF2B5EF4-FFF2-40B4-BE49-F238E27FC236}">
                <a16:creationId xmlns:a16="http://schemas.microsoft.com/office/drawing/2014/main" id="{1164E4DC-CDAA-AF83-ADE5-83012E9A51CF}"/>
              </a:ext>
            </a:extLst>
          </p:cNvPr>
          <p:cNvCxnSpPr>
            <a:cxnSpLocks/>
          </p:cNvCxnSpPr>
          <p:nvPr/>
        </p:nvCxnSpPr>
        <p:spPr>
          <a:xfrm flipV="1">
            <a:off x="502346" y="3427659"/>
            <a:ext cx="0" cy="131969"/>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4" name="TextBox 3">
            <a:extLst>
              <a:ext uri="{FF2B5EF4-FFF2-40B4-BE49-F238E27FC236}">
                <a16:creationId xmlns:a16="http://schemas.microsoft.com/office/drawing/2014/main" id="{3BA7761E-FCF3-DC4A-0255-6246DB67BB35}"/>
              </a:ext>
            </a:extLst>
          </p:cNvPr>
          <p:cNvSpPr txBox="1"/>
          <p:nvPr/>
        </p:nvSpPr>
        <p:spPr>
          <a:xfrm>
            <a:off x="58519" y="1740321"/>
            <a:ext cx="897325" cy="1628508"/>
          </a:xfrm>
          <a:prstGeom prst="rect">
            <a:avLst/>
          </a:prstGeom>
          <a:ln>
            <a:solidFill>
              <a:schemeClr val="tx1"/>
            </a:solidFill>
            <a:extLst>
              <a:ext uri="{C807C97D-BFC1-408E-A445-0C87EB9F89A2}">
                <ask:lineSketchStyleProps xmlns:ask="http://schemas.microsoft.com/office/drawing/2018/sketchyshapes">
                  <ask:type>
                    <ask:lineSketchNone/>
                  </ask:type>
                </ask:lineSketchStyleProps>
              </a:ext>
            </a:extLst>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2B2B2B"/>
                </a:solidFill>
                <a:effectLst/>
                <a:uLnTx/>
                <a:uFillTx/>
                <a:latin typeface="Arial" panose="020B0604020202020204"/>
                <a:ea typeface="+mn-ea"/>
                <a:cs typeface="+mn-cs"/>
              </a:rPr>
              <a:t>Adults 30-44, Hispanic adults, Black adults, and Asian adults </a:t>
            </a:r>
            <a:r>
              <a:rPr kumimoji="0" lang="en-US" sz="800" b="1" i="1" u="none" strike="noStrike" kern="1200" cap="none" spc="0" normalizeH="0" baseline="0" noProof="0" dirty="0">
                <a:ln>
                  <a:noFill/>
                </a:ln>
                <a:solidFill>
                  <a:srgbClr val="2B2B2B"/>
                </a:solidFill>
                <a:effectLst/>
                <a:uLnTx/>
                <a:uFillTx/>
                <a:latin typeface="Arial" panose="020B0604020202020204"/>
                <a:ea typeface="+mn-ea"/>
                <a:cs typeface="+mn-cs"/>
              </a:rPr>
              <a:t>significantly over-index adults broadly</a:t>
            </a:r>
            <a:r>
              <a:rPr kumimoji="0" lang="en-US" sz="800" b="0" i="1" u="none" strike="noStrike" kern="1200" cap="none" spc="0" normalizeH="0" baseline="0" noProof="0" dirty="0">
                <a:ln>
                  <a:noFill/>
                </a:ln>
                <a:solidFill>
                  <a:srgbClr val="2B2B2B"/>
                </a:solidFill>
                <a:effectLst/>
                <a:uLnTx/>
                <a:uFillTx/>
                <a:latin typeface="Arial" panose="020B0604020202020204"/>
                <a:ea typeface="+mn-ea"/>
                <a:cs typeface="+mn-cs"/>
              </a:rPr>
              <a:t> on net favorable opinions towards </a:t>
            </a:r>
            <a:r>
              <a:rPr kumimoji="0" lang="en-US" sz="800" b="1" i="1" u="none" strike="noStrike" kern="1200" cap="none" spc="0" normalizeH="0" baseline="0" noProof="0" dirty="0">
                <a:ln>
                  <a:noFill/>
                </a:ln>
                <a:solidFill>
                  <a:srgbClr val="2B2B2B"/>
                </a:solidFill>
                <a:effectLst/>
                <a:uLnTx/>
                <a:uFillTx/>
                <a:latin typeface="Arial" panose="020B0604020202020204"/>
                <a:ea typeface="+mn-ea"/>
                <a:cs typeface="+mn-cs"/>
              </a:rPr>
              <a:t>billboard ads </a:t>
            </a:r>
            <a:r>
              <a:rPr kumimoji="0" lang="en-US" sz="800" b="0" i="1" u="none" strike="noStrike" kern="1200" cap="none" spc="0" normalizeH="0" baseline="0" noProof="0" dirty="0">
                <a:ln>
                  <a:noFill/>
                </a:ln>
                <a:solidFill>
                  <a:srgbClr val="2B2B2B"/>
                </a:solidFill>
                <a:effectLst/>
                <a:uLnTx/>
                <a:uFillTx/>
                <a:latin typeface="Arial" panose="020B0604020202020204"/>
                <a:ea typeface="+mn-ea"/>
                <a:cs typeface="+mn-cs"/>
              </a:rPr>
              <a:t>with influencers, creators, or celebrities.</a:t>
            </a:r>
          </a:p>
        </p:txBody>
      </p:sp>
      <p:sp>
        <p:nvSpPr>
          <p:cNvPr id="10" name="tx91">
            <a:extLst>
              <a:ext uri="{FF2B5EF4-FFF2-40B4-BE49-F238E27FC236}">
                <a16:creationId xmlns:a16="http://schemas.microsoft.com/office/drawing/2014/main" id="{FB88F539-3CBC-8B51-6393-78D30EFBA952}"/>
              </a:ext>
            </a:extLst>
          </p:cNvPr>
          <p:cNvSpPr/>
          <p:nvPr/>
        </p:nvSpPr>
        <p:spPr>
          <a:xfrm>
            <a:off x="2669534" y="5437925"/>
            <a:ext cx="376002" cy="134250"/>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lang="en-US" sz="1280" b="1" i="0" u="none" strike="noStrike" kern="1200" cap="none" spc="0" normalizeH="0" baseline="0" noProof="0" dirty="0">
                <a:ln>
                  <a:noFill/>
                </a:ln>
                <a:solidFill>
                  <a:srgbClr val="FFFFFF">
                    <a:alpha val="100000"/>
                  </a:srgbClr>
                </a:solidFill>
                <a:effectLst/>
                <a:uLnTx/>
                <a:uFillTx/>
                <a:latin typeface="Arial"/>
                <a:ea typeface="+mn-ea"/>
                <a:cs typeface="Arial"/>
              </a:rPr>
              <a:t>1</a:t>
            </a: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9%</a:t>
            </a:r>
          </a:p>
        </p:txBody>
      </p:sp>
    </p:spTree>
    <p:extLst>
      <p:ext uri="{BB962C8B-B14F-4D97-AF65-F5344CB8AC3E}">
        <p14:creationId xmlns:p14="http://schemas.microsoft.com/office/powerpoint/2010/main" val="4129447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presentation_title"/>
          <p:cNvSpPr>
            <a:spLocks noGrp="1"/>
          </p:cNvSpPr>
          <p:nvPr>
            <p:ph type="body" sz="quarter" idx="15" hasCustomPrompt="1"/>
          </p:nvPr>
        </p:nvSpPr>
        <p:spPr>
          <a:xfrm>
            <a:off x="-1022350" y="-1549400"/>
            <a:ext cx="1862138" cy="495300"/>
          </a:xfrm>
        </p:spPr>
        <p:txBody>
          <a:bodyPr>
            <a:normAutofit fontScale="55000" lnSpcReduction="20000"/>
          </a:bodyPr>
          <a:lstStyle/>
          <a:p>
            <a:r>
              <a:rPr dirty="0"/>
              <a:t>Out Of Home Advertising Association Of America 1864 Polling Presentation</a:t>
            </a:r>
          </a:p>
        </p:txBody>
      </p:sp>
      <p:sp>
        <p:nvSpPr>
          <p:cNvPr id="77" name="qnum"/>
          <p:cNvSpPr>
            <a:spLocks noGrp="1"/>
          </p:cNvSpPr>
          <p:nvPr>
            <p:ph type="body" sz="quarter" idx="14" hasCustomPrompt="1"/>
          </p:nvPr>
        </p:nvSpPr>
        <p:spPr>
          <a:xfrm>
            <a:off x="-1859501" y="-875507"/>
            <a:ext cx="2790654" cy="728663"/>
          </a:xfrm>
        </p:spPr>
        <p:txBody>
          <a:bodyPr/>
          <a:lstStyle/>
          <a:p>
            <a:r>
              <a:rPr lang="en-US" dirty="0" err="1"/>
              <a:t>OAAAdemographics</a:t>
            </a:r>
            <a:endParaRPr dirty="0"/>
          </a:p>
        </p:txBody>
      </p:sp>
      <p:sp>
        <p:nvSpPr>
          <p:cNvPr id="84" name="Text Placeholder 4">
            <a:extLst>
              <a:ext uri="{FF2B5EF4-FFF2-40B4-BE49-F238E27FC236}">
                <a16:creationId xmlns:a16="http://schemas.microsoft.com/office/drawing/2014/main" id="{A8890240-D941-CB72-EE23-4DB23B3ADB28}"/>
              </a:ext>
            </a:extLst>
          </p:cNvPr>
          <p:cNvSpPr>
            <a:spLocks noGrp="1"/>
          </p:cNvSpPr>
          <p:nvPr>
            <p:ph type="body" sz="quarter" idx="13"/>
          </p:nvPr>
        </p:nvSpPr>
        <p:spPr>
          <a:xfrm>
            <a:off x="1073744" y="672572"/>
            <a:ext cx="6858000" cy="176493"/>
          </a:xfrm>
        </p:spPr>
        <p:txBody>
          <a:bodyPr/>
          <a:lstStyle/>
          <a:p>
            <a:pPr lvl="0"/>
            <a:r>
              <a:rPr lang="en-US" b="1" dirty="0"/>
              <a:t>APPENDIX</a:t>
            </a:r>
          </a:p>
        </p:txBody>
      </p:sp>
      <p:sp>
        <p:nvSpPr>
          <p:cNvPr id="85" name="TextBox 84">
            <a:extLst>
              <a:ext uri="{FF2B5EF4-FFF2-40B4-BE49-F238E27FC236}">
                <a16:creationId xmlns:a16="http://schemas.microsoft.com/office/drawing/2014/main" id="{0D65C084-A268-3DF0-4D44-9C1A401B6022}"/>
              </a:ext>
            </a:extLst>
          </p:cNvPr>
          <p:cNvSpPr txBox="1"/>
          <p:nvPr/>
        </p:nvSpPr>
        <p:spPr>
          <a:xfrm>
            <a:off x="11849540" y="2419112"/>
            <a:ext cx="0" cy="0"/>
          </a:xfrm>
          <a:prstGeom prst="rect">
            <a:avLst/>
          </a:prstGeom>
        </p:spPr>
        <p:txBody>
          <a:bodyPr vert="horz" wrap="none" lIns="0" tIns="0" rIns="0" bIns="0" rtlCol="0" anchor="t" anchorCtr="0">
            <a:noAutofit/>
          </a:bodyPr>
          <a:lstStyle/>
          <a:p>
            <a:pPr algn="l"/>
            <a:endParaRPr lang="en-US" sz="1200" spc="140" baseline="0" dirty="0">
              <a:latin typeface="Arial" panose="020B0604020202020204" pitchFamily="34" charset="0"/>
            </a:endParaRPr>
          </a:p>
        </p:txBody>
      </p:sp>
      <p:grpSp>
        <p:nvGrpSpPr>
          <p:cNvPr id="86" name="Group 85">
            <a:extLst>
              <a:ext uri="{FF2B5EF4-FFF2-40B4-BE49-F238E27FC236}">
                <a16:creationId xmlns:a16="http://schemas.microsoft.com/office/drawing/2014/main" id="{2B96973E-10DD-A100-5504-DCC3B2039303}"/>
              </a:ext>
            </a:extLst>
          </p:cNvPr>
          <p:cNvGrpSpPr/>
          <p:nvPr/>
        </p:nvGrpSpPr>
        <p:grpSpPr>
          <a:xfrm>
            <a:off x="889976" y="1561945"/>
            <a:ext cx="10659458" cy="4779382"/>
            <a:chOff x="3194807" y="361304"/>
            <a:chExt cx="8387593" cy="5704216"/>
          </a:xfrm>
        </p:grpSpPr>
        <p:grpSp>
          <p:nvGrpSpPr>
            <p:cNvPr id="87" name="Group 86">
              <a:extLst>
                <a:ext uri="{FF2B5EF4-FFF2-40B4-BE49-F238E27FC236}">
                  <a16:creationId xmlns:a16="http://schemas.microsoft.com/office/drawing/2014/main" id="{102B36D3-7C56-CA70-42BC-B4658DC2FB07}"/>
                </a:ext>
              </a:extLst>
            </p:cNvPr>
            <p:cNvGrpSpPr/>
            <p:nvPr/>
          </p:nvGrpSpPr>
          <p:grpSpPr>
            <a:xfrm>
              <a:off x="3194807" y="762736"/>
              <a:ext cx="8387593" cy="5302784"/>
              <a:chOff x="3163639" y="417052"/>
              <a:chExt cx="8500041" cy="5394469"/>
            </a:xfrm>
          </p:grpSpPr>
          <p:grpSp>
            <p:nvGrpSpPr>
              <p:cNvPr id="89" name="Group 88">
                <a:extLst>
                  <a:ext uri="{FF2B5EF4-FFF2-40B4-BE49-F238E27FC236}">
                    <a16:creationId xmlns:a16="http://schemas.microsoft.com/office/drawing/2014/main" id="{22CEB1D8-2E86-30B1-2592-365B6AD97C9D}"/>
                  </a:ext>
                </a:extLst>
              </p:cNvPr>
              <p:cNvGrpSpPr/>
              <p:nvPr/>
            </p:nvGrpSpPr>
            <p:grpSpPr>
              <a:xfrm>
                <a:off x="3408680" y="2103120"/>
                <a:ext cx="8122920" cy="1884680"/>
                <a:chOff x="3581400" y="2153920"/>
                <a:chExt cx="7340600" cy="1884680"/>
              </a:xfrm>
            </p:grpSpPr>
            <p:cxnSp>
              <p:nvCxnSpPr>
                <p:cNvPr id="100" name="Straight Connector 99">
                  <a:extLst>
                    <a:ext uri="{FF2B5EF4-FFF2-40B4-BE49-F238E27FC236}">
                      <a16:creationId xmlns:a16="http://schemas.microsoft.com/office/drawing/2014/main" id="{3C95BB23-4D6D-6921-5B0F-AD186C3E964B}"/>
                    </a:ext>
                  </a:extLst>
                </p:cNvPr>
                <p:cNvCxnSpPr/>
                <p:nvPr/>
              </p:nvCxnSpPr>
              <p:spPr>
                <a:xfrm>
                  <a:off x="3596640" y="2153920"/>
                  <a:ext cx="732536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07B54DC-9859-023A-B2B6-4EAF195CADAD}"/>
                    </a:ext>
                  </a:extLst>
                </p:cNvPr>
                <p:cNvCxnSpPr/>
                <p:nvPr/>
              </p:nvCxnSpPr>
              <p:spPr>
                <a:xfrm>
                  <a:off x="3581400" y="4038600"/>
                  <a:ext cx="732536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90" name="Straight Connector 89">
                <a:extLst>
                  <a:ext uri="{FF2B5EF4-FFF2-40B4-BE49-F238E27FC236}">
                    <a16:creationId xmlns:a16="http://schemas.microsoft.com/office/drawing/2014/main" id="{265E1EA2-9DBF-4BC5-8453-EC998970D761}"/>
                  </a:ext>
                </a:extLst>
              </p:cNvPr>
              <p:cNvCxnSpPr>
                <a:cxnSpLocks/>
              </p:cNvCxnSpPr>
              <p:nvPr/>
            </p:nvCxnSpPr>
            <p:spPr>
              <a:xfrm>
                <a:off x="7305040" y="477520"/>
                <a:ext cx="0" cy="52730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4E7175BB-665B-B043-A15B-F7BE8CDF48F3}"/>
                  </a:ext>
                </a:extLst>
              </p:cNvPr>
              <p:cNvSpPr/>
              <p:nvPr/>
            </p:nvSpPr>
            <p:spPr>
              <a:xfrm>
                <a:off x="3196474" y="417052"/>
                <a:ext cx="732189" cy="313390"/>
              </a:xfrm>
              <a:prstGeom prst="rect">
                <a:avLst/>
              </a:prstGeom>
            </p:spPr>
            <p:txBody>
              <a:bodyPr wrap="square">
                <a:spAutoFit/>
              </a:bodyPr>
              <a:lstStyle/>
              <a:p>
                <a:pPr lvl="0">
                  <a:defRPr/>
                </a:pPr>
                <a:r>
                  <a:rPr lang="en-US" sz="900" b="1" spc="140" dirty="0">
                    <a:latin typeface="Arial" panose="020B0604020202020204" pitchFamily="34" charset="0"/>
                  </a:rPr>
                  <a:t>GENDER</a:t>
                </a:r>
              </a:p>
            </p:txBody>
          </p:sp>
          <p:sp>
            <p:nvSpPr>
              <p:cNvPr id="92" name="Rectangle 91">
                <a:extLst>
                  <a:ext uri="{FF2B5EF4-FFF2-40B4-BE49-F238E27FC236}">
                    <a16:creationId xmlns:a16="http://schemas.microsoft.com/office/drawing/2014/main" id="{F34AC6A9-B18D-CC07-5E26-E15E58BA03E1}"/>
                  </a:ext>
                </a:extLst>
              </p:cNvPr>
              <p:cNvSpPr/>
              <p:nvPr/>
            </p:nvSpPr>
            <p:spPr>
              <a:xfrm>
                <a:off x="3163639" y="2184400"/>
                <a:ext cx="908957" cy="313390"/>
              </a:xfrm>
              <a:prstGeom prst="rect">
                <a:avLst/>
              </a:prstGeom>
            </p:spPr>
            <p:txBody>
              <a:bodyPr wrap="square">
                <a:spAutoFit/>
              </a:bodyPr>
              <a:lstStyle/>
              <a:p>
                <a:pPr lvl="0">
                  <a:defRPr/>
                </a:pPr>
                <a:r>
                  <a:rPr lang="en-US" sz="900" b="1" spc="140" dirty="0">
                    <a:latin typeface="Arial" panose="020B0604020202020204" pitchFamily="34" charset="0"/>
                  </a:rPr>
                  <a:t>ETHNICITY</a:t>
                </a:r>
              </a:p>
            </p:txBody>
          </p:sp>
          <p:sp>
            <p:nvSpPr>
              <p:cNvPr id="93" name="Rectangle 92">
                <a:extLst>
                  <a:ext uri="{FF2B5EF4-FFF2-40B4-BE49-F238E27FC236}">
                    <a16:creationId xmlns:a16="http://schemas.microsoft.com/office/drawing/2014/main" id="{CB5D7F3A-CC5D-E20C-AA69-62359407598E}"/>
                  </a:ext>
                </a:extLst>
              </p:cNvPr>
              <p:cNvSpPr/>
              <p:nvPr/>
            </p:nvSpPr>
            <p:spPr>
              <a:xfrm>
                <a:off x="3181193" y="4140199"/>
                <a:ext cx="814450" cy="280262"/>
              </a:xfrm>
              <a:prstGeom prst="rect">
                <a:avLst/>
              </a:prstGeom>
            </p:spPr>
            <p:txBody>
              <a:bodyPr wrap="square">
                <a:spAutoFit/>
              </a:bodyPr>
              <a:lstStyle/>
              <a:p>
                <a:pPr lvl="0">
                  <a:defRPr/>
                </a:pPr>
                <a:r>
                  <a:rPr lang="en-US" sz="900" b="1" spc="140" dirty="0">
                    <a:latin typeface="Arial" panose="020B0604020202020204" pitchFamily="34" charset="0"/>
                  </a:rPr>
                  <a:t>INCOME</a:t>
                </a:r>
              </a:p>
            </p:txBody>
          </p:sp>
          <p:graphicFrame>
            <p:nvGraphicFramePr>
              <p:cNvPr id="94" name="Chart 93">
                <a:extLst>
                  <a:ext uri="{FF2B5EF4-FFF2-40B4-BE49-F238E27FC236}">
                    <a16:creationId xmlns:a16="http://schemas.microsoft.com/office/drawing/2014/main" id="{0FC4967A-815D-DE0B-DFBB-26FB02AD2C9F}"/>
                  </a:ext>
                </a:extLst>
              </p:cNvPr>
              <p:cNvGraphicFramePr/>
              <p:nvPr/>
            </p:nvGraphicFramePr>
            <p:xfrm>
              <a:off x="3799840" y="721359"/>
              <a:ext cx="2834640" cy="128016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5" name="Chart 94">
                <a:extLst>
                  <a:ext uri="{FF2B5EF4-FFF2-40B4-BE49-F238E27FC236}">
                    <a16:creationId xmlns:a16="http://schemas.microsoft.com/office/drawing/2014/main" id="{DBF3B001-767A-F211-3BC9-9A583FEAC7BE}"/>
                  </a:ext>
                </a:extLst>
              </p:cNvPr>
              <p:cNvGraphicFramePr/>
              <p:nvPr>
                <p:extLst>
                  <p:ext uri="{D42A27DB-BD31-4B8C-83A1-F6EECF244321}">
                    <p14:modId xmlns:p14="http://schemas.microsoft.com/office/powerpoint/2010/main" val="1786762578"/>
                  </p:ext>
                </p:extLst>
              </p:nvPr>
            </p:nvGraphicFramePr>
            <p:xfrm>
              <a:off x="7599680" y="746760"/>
              <a:ext cx="4064000" cy="128016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6" name="Chart 95">
                <a:extLst>
                  <a:ext uri="{FF2B5EF4-FFF2-40B4-BE49-F238E27FC236}">
                    <a16:creationId xmlns:a16="http://schemas.microsoft.com/office/drawing/2014/main" id="{D348702D-6A1A-6F9A-4A37-075EA1E6B2F4}"/>
                  </a:ext>
                </a:extLst>
              </p:cNvPr>
              <p:cNvGraphicFramePr/>
              <p:nvPr>
                <p:extLst>
                  <p:ext uri="{D42A27DB-BD31-4B8C-83A1-F6EECF244321}">
                    <p14:modId xmlns:p14="http://schemas.microsoft.com/office/powerpoint/2010/main" val="2096544569"/>
                  </p:ext>
                </p:extLst>
              </p:nvPr>
            </p:nvGraphicFramePr>
            <p:xfrm>
              <a:off x="7503160" y="2641600"/>
              <a:ext cx="4064000" cy="128016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7" name="Chart 96">
                <a:extLst>
                  <a:ext uri="{FF2B5EF4-FFF2-40B4-BE49-F238E27FC236}">
                    <a16:creationId xmlns:a16="http://schemas.microsoft.com/office/drawing/2014/main" id="{2D75B89D-AD60-EC5E-06BA-08817B180B84}"/>
                  </a:ext>
                </a:extLst>
              </p:cNvPr>
              <p:cNvGraphicFramePr/>
              <p:nvPr>
                <p:extLst>
                  <p:ext uri="{D42A27DB-BD31-4B8C-83A1-F6EECF244321}">
                    <p14:modId xmlns:p14="http://schemas.microsoft.com/office/powerpoint/2010/main" val="2505109605"/>
                  </p:ext>
                </p:extLst>
              </p:nvPr>
            </p:nvGraphicFramePr>
            <p:xfrm>
              <a:off x="3215640" y="2646680"/>
              <a:ext cx="4064000" cy="128016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8" name="Chart 97">
                <a:extLst>
                  <a:ext uri="{FF2B5EF4-FFF2-40B4-BE49-F238E27FC236}">
                    <a16:creationId xmlns:a16="http://schemas.microsoft.com/office/drawing/2014/main" id="{C0C8C28C-D2B5-8612-C257-669093E78F72}"/>
                  </a:ext>
                </a:extLst>
              </p:cNvPr>
              <p:cNvGraphicFramePr/>
              <p:nvPr>
                <p:extLst>
                  <p:ext uri="{D42A27DB-BD31-4B8C-83A1-F6EECF244321}">
                    <p14:modId xmlns:p14="http://schemas.microsoft.com/office/powerpoint/2010/main" val="118636719"/>
                  </p:ext>
                </p:extLst>
              </p:nvPr>
            </p:nvGraphicFramePr>
            <p:xfrm>
              <a:off x="7579360" y="4531360"/>
              <a:ext cx="4064000" cy="128016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9" name="Chart 98">
                <a:extLst>
                  <a:ext uri="{FF2B5EF4-FFF2-40B4-BE49-F238E27FC236}">
                    <a16:creationId xmlns:a16="http://schemas.microsoft.com/office/drawing/2014/main" id="{5D9AB627-71D8-EA7D-7B99-4905BE47A106}"/>
                  </a:ext>
                </a:extLst>
              </p:cNvPr>
              <p:cNvGraphicFramePr/>
              <p:nvPr>
                <p:extLst>
                  <p:ext uri="{D42A27DB-BD31-4B8C-83A1-F6EECF244321}">
                    <p14:modId xmlns:p14="http://schemas.microsoft.com/office/powerpoint/2010/main" val="571519512"/>
                  </p:ext>
                </p:extLst>
              </p:nvPr>
            </p:nvGraphicFramePr>
            <p:xfrm>
              <a:off x="3576320" y="4500880"/>
              <a:ext cx="3281680" cy="1280161"/>
            </p:xfrm>
            <a:graphic>
              <a:graphicData uri="http://schemas.openxmlformats.org/drawingml/2006/chart">
                <c:chart xmlns:c="http://schemas.openxmlformats.org/drawingml/2006/chart" xmlns:r="http://schemas.openxmlformats.org/officeDocument/2006/relationships" r:id="rId7"/>
              </a:graphicData>
            </a:graphic>
          </p:graphicFrame>
        </p:grpSp>
        <p:sp>
          <p:nvSpPr>
            <p:cNvPr id="88" name="TextBox 87">
              <a:extLst>
                <a:ext uri="{FF2B5EF4-FFF2-40B4-BE49-F238E27FC236}">
                  <a16:creationId xmlns:a16="http://schemas.microsoft.com/office/drawing/2014/main" id="{87D11794-C595-16E7-B725-D385A42840CF}"/>
                </a:ext>
              </a:extLst>
            </p:cNvPr>
            <p:cNvSpPr txBox="1"/>
            <p:nvPr/>
          </p:nvSpPr>
          <p:spPr>
            <a:xfrm>
              <a:off x="7199186" y="361304"/>
              <a:ext cx="707871" cy="293866"/>
            </a:xfrm>
            <a:prstGeom prst="rect">
              <a:avLst/>
            </a:prstGeom>
            <a:noFill/>
          </p:spPr>
          <p:txBody>
            <a:bodyPr wrap="none" rtlCol="0">
              <a:spAutoFit/>
            </a:bodyPr>
            <a:lstStyle/>
            <a:p>
              <a:r>
                <a:rPr lang="en-US" sz="1000" dirty="0">
                  <a:latin typeface="Arial" panose="020B0604020202020204" pitchFamily="34" charset="0"/>
                </a:rPr>
                <a:t>Adults 18-64</a:t>
              </a:r>
            </a:p>
          </p:txBody>
        </p:sp>
      </p:grpSp>
      <p:sp>
        <p:nvSpPr>
          <p:cNvPr id="102" name="Title 13">
            <a:extLst>
              <a:ext uri="{FF2B5EF4-FFF2-40B4-BE49-F238E27FC236}">
                <a16:creationId xmlns:a16="http://schemas.microsoft.com/office/drawing/2014/main" id="{995F2943-6D2A-7F15-46BA-4B109205CE72}"/>
              </a:ext>
            </a:extLst>
          </p:cNvPr>
          <p:cNvSpPr>
            <a:spLocks noGrp="1"/>
          </p:cNvSpPr>
          <p:nvPr>
            <p:ph type="title"/>
          </p:nvPr>
        </p:nvSpPr>
        <p:spPr>
          <a:xfrm>
            <a:off x="1073744" y="1031069"/>
            <a:ext cx="10594246" cy="225700"/>
          </a:xfrm>
        </p:spPr>
        <p:txBody>
          <a:bodyPr/>
          <a:lstStyle/>
          <a:p>
            <a:r>
              <a:rPr lang="en-US" sz="2000" dirty="0"/>
              <a:t>Demographic breakdown of adults 18-64.</a:t>
            </a:r>
          </a:p>
        </p:txBody>
      </p:sp>
      <p:sp>
        <p:nvSpPr>
          <p:cNvPr id="103" name="Rectangle 102">
            <a:extLst>
              <a:ext uri="{FF2B5EF4-FFF2-40B4-BE49-F238E27FC236}">
                <a16:creationId xmlns:a16="http://schemas.microsoft.com/office/drawing/2014/main" id="{0A9B6AB6-188F-C5F3-8420-1974E1993A31}"/>
              </a:ext>
            </a:extLst>
          </p:cNvPr>
          <p:cNvSpPr/>
          <p:nvPr/>
        </p:nvSpPr>
        <p:spPr>
          <a:xfrm>
            <a:off x="6218845" y="3392100"/>
            <a:ext cx="2781932" cy="230832"/>
          </a:xfrm>
          <a:prstGeom prst="rect">
            <a:avLst/>
          </a:prstGeom>
        </p:spPr>
        <p:txBody>
          <a:bodyPr wrap="square">
            <a:spAutoFit/>
          </a:bodyPr>
          <a:lstStyle/>
          <a:p>
            <a:pPr lvl="0">
              <a:defRPr/>
            </a:pPr>
            <a:r>
              <a:rPr lang="en-US" sz="900" b="1" spc="140" dirty="0">
                <a:latin typeface="Arial" panose="020B0604020202020204" pitchFamily="34" charset="0"/>
              </a:rPr>
              <a:t>COMMUNITY TYPE &amp; REGION</a:t>
            </a:r>
          </a:p>
        </p:txBody>
      </p:sp>
      <p:sp>
        <p:nvSpPr>
          <p:cNvPr id="104" name="Rectangle 103">
            <a:extLst>
              <a:ext uri="{FF2B5EF4-FFF2-40B4-BE49-F238E27FC236}">
                <a16:creationId xmlns:a16="http://schemas.microsoft.com/office/drawing/2014/main" id="{ACABFFD1-104D-9D3E-7C77-5B226E1AA17B}"/>
              </a:ext>
            </a:extLst>
          </p:cNvPr>
          <p:cNvSpPr/>
          <p:nvPr/>
        </p:nvSpPr>
        <p:spPr>
          <a:xfrm>
            <a:off x="6229677" y="4995196"/>
            <a:ext cx="1232403" cy="258117"/>
          </a:xfrm>
          <a:prstGeom prst="rect">
            <a:avLst/>
          </a:prstGeom>
        </p:spPr>
        <p:txBody>
          <a:bodyPr wrap="square">
            <a:spAutoFit/>
          </a:bodyPr>
          <a:lstStyle/>
          <a:p>
            <a:pPr lvl="0">
              <a:defRPr/>
            </a:pPr>
            <a:r>
              <a:rPr lang="en-US" sz="900" b="1" spc="140" dirty="0">
                <a:latin typeface="Arial" panose="020B0604020202020204" pitchFamily="34" charset="0"/>
              </a:rPr>
              <a:t>EDUCATION</a:t>
            </a:r>
          </a:p>
        </p:txBody>
      </p:sp>
      <p:sp>
        <p:nvSpPr>
          <p:cNvPr id="105" name="Rectangle 104">
            <a:extLst>
              <a:ext uri="{FF2B5EF4-FFF2-40B4-BE49-F238E27FC236}">
                <a16:creationId xmlns:a16="http://schemas.microsoft.com/office/drawing/2014/main" id="{A6AB6C8E-5742-D0A8-5B18-E08FA33E0DB2}"/>
              </a:ext>
            </a:extLst>
          </p:cNvPr>
          <p:cNvSpPr/>
          <p:nvPr/>
        </p:nvSpPr>
        <p:spPr>
          <a:xfrm>
            <a:off x="6208324" y="1899854"/>
            <a:ext cx="2068781" cy="230832"/>
          </a:xfrm>
          <a:prstGeom prst="rect">
            <a:avLst/>
          </a:prstGeom>
        </p:spPr>
        <p:txBody>
          <a:bodyPr wrap="square">
            <a:spAutoFit/>
          </a:bodyPr>
          <a:lstStyle/>
          <a:p>
            <a:pPr lvl="0">
              <a:defRPr/>
            </a:pPr>
            <a:r>
              <a:rPr lang="en-US" sz="900" b="1" spc="140" dirty="0">
                <a:latin typeface="Arial" panose="020B0604020202020204" pitchFamily="34" charset="0"/>
              </a:rPr>
              <a:t>GENERATION &amp; AGE</a:t>
            </a:r>
          </a:p>
        </p:txBody>
      </p:sp>
      <p:cxnSp>
        <p:nvCxnSpPr>
          <p:cNvPr id="106" name="Straight Connector 105">
            <a:extLst>
              <a:ext uri="{FF2B5EF4-FFF2-40B4-BE49-F238E27FC236}">
                <a16:creationId xmlns:a16="http://schemas.microsoft.com/office/drawing/2014/main" id="{2DD12408-BD76-FB48-615B-AC11CF29709A}"/>
              </a:ext>
            </a:extLst>
          </p:cNvPr>
          <p:cNvCxnSpPr>
            <a:cxnSpLocks/>
          </p:cNvCxnSpPr>
          <p:nvPr/>
        </p:nvCxnSpPr>
        <p:spPr>
          <a:xfrm>
            <a:off x="9000779" y="2139403"/>
            <a:ext cx="0" cy="777198"/>
          </a:xfrm>
          <a:prstGeom prst="line">
            <a:avLst/>
          </a:prstGeom>
          <a:noFill/>
          <a:ln w="6350" cap="flat" cmpd="sng" algn="ctr">
            <a:solidFill>
              <a:srgbClr val="2B2B2B">
                <a:lumMod val="25000"/>
                <a:lumOff val="75000"/>
              </a:srgbClr>
            </a:solidFill>
            <a:prstDash val="solid"/>
            <a:miter lim="800000"/>
          </a:ln>
          <a:effectLst/>
        </p:spPr>
      </p:cxnSp>
      <p:sp>
        <p:nvSpPr>
          <p:cNvPr id="107" name="TextBox 106">
            <a:extLst>
              <a:ext uri="{FF2B5EF4-FFF2-40B4-BE49-F238E27FC236}">
                <a16:creationId xmlns:a16="http://schemas.microsoft.com/office/drawing/2014/main" id="{AC34EA9D-1A08-E50D-7448-99F909F281D5}"/>
              </a:ext>
            </a:extLst>
          </p:cNvPr>
          <p:cNvSpPr txBox="1"/>
          <p:nvPr/>
        </p:nvSpPr>
        <p:spPr>
          <a:xfrm>
            <a:off x="3825156" y="6647006"/>
            <a:ext cx="4516669" cy="214639"/>
          </a:xfrm>
          <a:prstGeom prst="rect">
            <a:avLst/>
          </a:prstGeom>
        </p:spPr>
        <p:txBody>
          <a:bodyPr vert="horz"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140" normalizeH="0" baseline="0" noProof="0" dirty="0">
                <a:ln>
                  <a:noFill/>
                </a:ln>
                <a:solidFill>
                  <a:srgbClr val="2B2B2B"/>
                </a:solidFill>
                <a:effectLst/>
                <a:uLnTx/>
                <a:uFillTx/>
                <a:latin typeface="Arial" panose="020B0604020202020204"/>
                <a:ea typeface="+mn-ea"/>
                <a:cs typeface="+mn-cs"/>
              </a:rPr>
              <a:t>Percentages calculated as N size out of total respondents (N = 1,681).</a:t>
            </a:r>
          </a:p>
        </p:txBody>
      </p:sp>
      <p:sp>
        <p:nvSpPr>
          <p:cNvPr id="108" name="Oval 107">
            <a:extLst>
              <a:ext uri="{FF2B5EF4-FFF2-40B4-BE49-F238E27FC236}">
                <a16:creationId xmlns:a16="http://schemas.microsoft.com/office/drawing/2014/main" id="{2ECCDAAC-23F7-1EF1-20A8-0837ED6DD489}"/>
              </a:ext>
            </a:extLst>
          </p:cNvPr>
          <p:cNvSpPr/>
          <p:nvPr/>
        </p:nvSpPr>
        <p:spPr>
          <a:xfrm>
            <a:off x="5746497" y="1587552"/>
            <a:ext cx="182880" cy="18288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9" name="Straight Connector 108">
            <a:extLst>
              <a:ext uri="{FF2B5EF4-FFF2-40B4-BE49-F238E27FC236}">
                <a16:creationId xmlns:a16="http://schemas.microsoft.com/office/drawing/2014/main" id="{35D14D33-DBC5-30CC-E738-6D71CFBEE095}"/>
              </a:ext>
            </a:extLst>
          </p:cNvPr>
          <p:cNvCxnSpPr>
            <a:cxnSpLocks/>
          </p:cNvCxnSpPr>
          <p:nvPr/>
        </p:nvCxnSpPr>
        <p:spPr>
          <a:xfrm>
            <a:off x="8524529" y="3701917"/>
            <a:ext cx="0" cy="777198"/>
          </a:xfrm>
          <a:prstGeom prst="line">
            <a:avLst/>
          </a:prstGeom>
          <a:noFill/>
          <a:ln w="6350" cap="flat" cmpd="sng" algn="ctr">
            <a:solidFill>
              <a:srgbClr val="2B2B2B">
                <a:lumMod val="25000"/>
                <a:lumOff val="75000"/>
              </a:srgbClr>
            </a:solidFill>
            <a:prstDash val="solid"/>
            <a:miter lim="800000"/>
          </a:ln>
          <a:effectLst/>
        </p:spPr>
      </p:cxnSp>
    </p:spTree>
    <p:extLst>
      <p:ext uri="{BB962C8B-B14F-4D97-AF65-F5344CB8AC3E}">
        <p14:creationId xmlns:p14="http://schemas.microsoft.com/office/powerpoint/2010/main" val="885564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2D5DE9-D078-C301-96DF-F887637DFCBE}"/>
              </a:ext>
            </a:extLst>
          </p:cNvPr>
          <p:cNvPicPr>
            <a:picLocks noChangeAspect="1"/>
          </p:cNvPicPr>
          <p:nvPr/>
        </p:nvPicPr>
        <p:blipFill>
          <a:blip r:embed="rId2"/>
          <a:stretch>
            <a:fillRect/>
          </a:stretch>
        </p:blipFill>
        <p:spPr>
          <a:xfrm>
            <a:off x="4338391" y="3985335"/>
            <a:ext cx="3515218" cy="109680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D3628C-09D7-1148-8735-A8B1EBA73D15}"/>
              </a:ext>
            </a:extLst>
          </p:cNvPr>
          <p:cNvSpPr>
            <a:spLocks noGrp="1"/>
          </p:cNvSpPr>
          <p:nvPr>
            <p:ph type="body" sz="quarter" idx="10"/>
          </p:nvPr>
        </p:nvSpPr>
        <p:spPr>
          <a:xfrm>
            <a:off x="5181599" y="2326859"/>
            <a:ext cx="5915025" cy="3614518"/>
          </a:xfrm>
        </p:spPr>
        <p:txBody>
          <a:bodyPr>
            <a:noAutofit/>
          </a:bodyPr>
          <a:lstStyle/>
          <a:p>
            <a:pPr>
              <a:lnSpc>
                <a:spcPct val="170000"/>
              </a:lnSpc>
              <a:spcBef>
                <a:spcPts val="600"/>
              </a:spcBef>
              <a:spcAft>
                <a:spcPts val="600"/>
              </a:spcAft>
            </a:pPr>
            <a:r>
              <a:rPr lang="en-US" sz="1600" spc="-15" dirty="0">
                <a:solidFill>
                  <a:srgbClr val="2B2B2B"/>
                </a:solidFill>
                <a:cs typeface="EB Garamond"/>
              </a:rPr>
              <a:t>This poll was conducted between March 3-5, 2023 among a sample of 1,681 Adults 18-64. The interviews were conducted online and the data were weighted to approximate a target sample of Adults 18-64 based on gender, age, race, educational attainment, and region. Results from the full survey have a margin of error of plus or minus 2 percentage points.</a:t>
            </a:r>
          </a:p>
        </p:txBody>
      </p:sp>
      <p:sp>
        <p:nvSpPr>
          <p:cNvPr id="3" name="Text Placeholder 2">
            <a:extLst>
              <a:ext uri="{FF2B5EF4-FFF2-40B4-BE49-F238E27FC236}">
                <a16:creationId xmlns:a16="http://schemas.microsoft.com/office/drawing/2014/main" id="{BB9BDF09-4652-3441-86BF-E371871A2FD7}"/>
              </a:ext>
            </a:extLst>
          </p:cNvPr>
          <p:cNvSpPr>
            <a:spLocks noGrp="1"/>
          </p:cNvSpPr>
          <p:nvPr>
            <p:ph type="body" sz="quarter" idx="13"/>
          </p:nvPr>
        </p:nvSpPr>
        <p:spPr>
          <a:xfrm>
            <a:off x="5181598" y="1774217"/>
            <a:ext cx="5915025" cy="241829"/>
          </a:xfrm>
        </p:spPr>
        <p:txBody>
          <a:bodyPr/>
          <a:lstStyle/>
          <a:p>
            <a:r>
              <a:rPr lang="en-US" sz="1800" dirty="0"/>
              <a:t>Methodology</a:t>
            </a:r>
          </a:p>
        </p:txBody>
      </p:sp>
    </p:spTree>
    <p:extLst>
      <p:ext uri="{BB962C8B-B14F-4D97-AF65-F5344CB8AC3E}">
        <p14:creationId xmlns:p14="http://schemas.microsoft.com/office/powerpoint/2010/main" val="863908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p:cNvPicPr>
          <p:nvPr>
            <p:ph/>
          </p:nvPr>
        </p:nvPicPr>
        <p:blipFill>
          <a:blip r:embed="rId2" cstate="print"/>
          <a:stretch>
            <a:fillRect/>
          </a:stretch>
        </p:blipFill>
        <p:spPr>
          <a:xfrm>
            <a:off x="1049612" y="1906338"/>
            <a:ext cx="10092776" cy="950976"/>
          </a:xfrm>
          <a:prstGeom prst="rect">
            <a:avLst/>
          </a:prstGeom>
        </p:spPr>
      </p:pic>
      <p:sp>
        <p:nvSpPr>
          <p:cNvPr id="3" name="section1"/>
          <p:cNvSpPr>
            <a:spLocks noGrp="1"/>
          </p:cNvSpPr>
          <p:nvPr>
            <p:ph type="body" sz="quarter" idx="47" hasCustomPrompt="1"/>
          </p:nvPr>
        </p:nvSpPr>
        <p:spPr>
          <a:xfrm>
            <a:off x="1180191" y="2091797"/>
            <a:ext cx="9831618" cy="669925"/>
          </a:xfrm>
        </p:spPr>
        <p:txBody>
          <a:bodyPr>
            <a:normAutofit fontScale="92500"/>
          </a:bodyPr>
          <a:lstStyle/>
          <a:p>
            <a:r>
              <a:rPr lang="en-US" dirty="0">
                <a:solidFill>
                  <a:schemeClr val="bg1"/>
                </a:solidFill>
              </a:rPr>
              <a:t>Dynamic OOH Ad Content + Online Privacy</a:t>
            </a:r>
          </a:p>
        </p:txBody>
      </p:sp>
      <p:sp>
        <p:nvSpPr>
          <p:cNvPr id="4" name="section2"/>
          <p:cNvSpPr>
            <a:spLocks noGrp="1"/>
          </p:cNvSpPr>
          <p:nvPr>
            <p:ph type="body" sz="quarter" idx="44" hasCustomPrompt="1"/>
          </p:nvPr>
        </p:nvSpPr>
        <p:spPr>
          <a:xfrm>
            <a:off x="1459732" y="4000685"/>
            <a:ext cx="9272536" cy="669925"/>
          </a:xfrm>
        </p:spPr>
        <p:txBody>
          <a:bodyPr>
            <a:normAutofit/>
          </a:bodyPr>
          <a:lstStyle/>
          <a:p>
            <a:r>
              <a:rPr lang="en-US" dirty="0"/>
              <a:t>OOH + INFLUENCER MARKETING</a:t>
            </a:r>
          </a:p>
        </p:txBody>
      </p:sp>
      <p:sp>
        <p:nvSpPr>
          <p:cNvPr id="5" name="section3"/>
          <p:cNvSpPr>
            <a:spLocks noGrp="1"/>
          </p:cNvSpPr>
          <p:nvPr>
            <p:ph type="body" sz="quarter" idx="46" hasCustomPrompt="1"/>
          </p:nvPr>
        </p:nvSpPr>
        <p:spPr>
          <a:xfrm>
            <a:off x="1459732" y="4907333"/>
            <a:ext cx="9272536" cy="669925"/>
          </a:xfrm>
        </p:spPr>
        <p:txBody>
          <a:bodyPr/>
          <a:lstStyle/>
          <a:p>
            <a:r>
              <a:rPr lang="en-US" dirty="0"/>
              <a:t>APPENDIX</a:t>
            </a:r>
            <a:endParaRPr dirty="0"/>
          </a:p>
        </p:txBody>
      </p:sp>
      <p:sp>
        <p:nvSpPr>
          <p:cNvPr id="6" name="black_box_title"/>
          <p:cNvSpPr>
            <a:spLocks noGrp="1"/>
          </p:cNvSpPr>
          <p:nvPr>
            <p:ph type="body" sz="quarter" idx="38" hasCustomPrompt="1"/>
          </p:nvPr>
        </p:nvSpPr>
        <p:spPr>
          <a:xfrm>
            <a:off x="3523029" y="1097114"/>
            <a:ext cx="5145942" cy="176493"/>
          </a:xfrm>
        </p:spPr>
        <p:txBody>
          <a:bodyPr/>
          <a:lstStyle/>
          <a:p>
            <a:r>
              <a:rPr lang="en-US" dirty="0"/>
              <a:t>CONTENTS</a:t>
            </a:r>
            <a:endParaRPr dirty="0"/>
          </a:p>
        </p:txBody>
      </p:sp>
      <p:sp>
        <p:nvSpPr>
          <p:cNvPr id="7" name="section2">
            <a:extLst>
              <a:ext uri="{FF2B5EF4-FFF2-40B4-BE49-F238E27FC236}">
                <a16:creationId xmlns:a16="http://schemas.microsoft.com/office/drawing/2014/main" id="{DC740B50-94C5-806D-C66C-08F75474B268}"/>
              </a:ext>
            </a:extLst>
          </p:cNvPr>
          <p:cNvSpPr txBox="1">
            <a:spLocks/>
          </p:cNvSpPr>
          <p:nvPr/>
        </p:nvSpPr>
        <p:spPr>
          <a:xfrm>
            <a:off x="1459732" y="3094037"/>
            <a:ext cx="9272536" cy="669925"/>
          </a:xfrm>
          <a:prstGeom prst="rect">
            <a:avLst/>
          </a:prstGeom>
        </p:spPr>
        <p:txBody>
          <a:bodyPr vert="horz" lIns="0" tIns="0" rIns="0" bIns="0" rtlCol="0" anchor="ctr">
            <a:normAutofit/>
          </a:bodyPr>
          <a:lstStyle>
            <a:lvl1pPr marL="0" indent="0" algn="ctr" defTabSz="914400" rtl="0" eaLnBrk="1" latinLnBrk="0" hangingPunct="1">
              <a:lnSpc>
                <a:spcPct val="90000"/>
              </a:lnSpc>
              <a:spcBef>
                <a:spcPts val="1000"/>
              </a:spcBef>
              <a:buFont typeface="Arial"/>
              <a:buNone/>
              <a:defRPr sz="3000" b="0" i="0" kern="1200" cap="all" spc="300" baseline="0">
                <a:solidFill>
                  <a:schemeClr val="tx1"/>
                </a:solidFill>
                <a:latin typeface="Arial" panose="020B0604020202020204" pitchFamily="34" charset="0"/>
                <a:ea typeface="EB Garamond" pitchFamily="2"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OOh + Retail Marketing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in_title"/>
          <p:cNvSpPr>
            <a:spLocks noGrp="1"/>
          </p:cNvSpPr>
          <p:nvPr>
            <p:ph type="title" hasCustomPrompt="1"/>
          </p:nvPr>
        </p:nvSpPr>
        <p:spPr>
          <a:xfrm>
            <a:off x="1066800" y="1034388"/>
            <a:ext cx="10594246" cy="225700"/>
          </a:xfrm>
        </p:spPr>
        <p:txBody>
          <a:bodyPr/>
          <a:lstStyle/>
          <a:p>
            <a:r>
              <a:rPr lang="en-US" sz="2000" dirty="0"/>
              <a:t>40% of adults find OOH ads with timely content of greater </a:t>
            </a:r>
            <a:r>
              <a:rPr lang="en-US" sz="2000" i="1" dirty="0"/>
              <a:t>interest </a:t>
            </a:r>
            <a:r>
              <a:rPr lang="en-US" sz="2000" dirty="0"/>
              <a:t>and highest interest among men, adults 30-44, Black and Hispanic Americans, high income and education HHs.</a:t>
            </a:r>
            <a:endParaRPr sz="2000" dirty="0"/>
          </a:p>
        </p:txBody>
      </p:sp>
      <p:grpSp>
        <p:nvGrpSpPr>
          <p:cNvPr id="3" name="Group 2"/>
          <p:cNvGrpSpPr/>
          <p:nvPr/>
        </p:nvGrpSpPr>
        <p:grpSpPr>
          <a:xfrm>
            <a:off x="2081745" y="1985376"/>
            <a:ext cx="8987419" cy="4705193"/>
            <a:chOff x="2559902" y="1964594"/>
            <a:chExt cx="8303059" cy="4380718"/>
          </a:xfrm>
        </p:grpSpPr>
        <p:sp>
          <p:nvSpPr>
            <p:cNvPr id="5" name="rc4"/>
            <p:cNvSpPr/>
            <p:nvPr/>
          </p:nvSpPr>
          <p:spPr>
            <a:xfrm>
              <a:off x="2559902" y="2662201"/>
              <a:ext cx="3323150" cy="143785"/>
            </a:xfrm>
            <a:prstGeom prst="rect">
              <a:avLst/>
            </a:prstGeom>
            <a:solidFill>
              <a:srgbClr val="0DD6CC">
                <a:alpha val="100000"/>
              </a:srgbClr>
            </a:solidFill>
          </p:spPr>
          <p:txBody>
            <a:bodyPr/>
            <a:lstStyle/>
            <a:p>
              <a:endParaRPr dirty="0"/>
            </a:p>
          </p:txBody>
        </p:sp>
        <p:sp>
          <p:nvSpPr>
            <p:cNvPr id="6" name="rc5"/>
            <p:cNvSpPr/>
            <p:nvPr/>
          </p:nvSpPr>
          <p:spPr>
            <a:xfrm>
              <a:off x="5883052" y="2662201"/>
              <a:ext cx="2860579" cy="143785"/>
            </a:xfrm>
            <a:prstGeom prst="rect">
              <a:avLst/>
            </a:prstGeom>
            <a:solidFill>
              <a:schemeClr val="accent3"/>
            </a:solidFill>
            <a:ln>
              <a:solidFill>
                <a:schemeClr val="accent3"/>
              </a:solidFill>
            </a:ln>
          </p:spPr>
          <p:txBody>
            <a:bodyPr/>
            <a:lstStyle/>
            <a:p>
              <a:endParaRPr dirty="0"/>
            </a:p>
          </p:txBody>
        </p:sp>
        <p:sp>
          <p:nvSpPr>
            <p:cNvPr id="7" name="rc6"/>
            <p:cNvSpPr/>
            <p:nvPr/>
          </p:nvSpPr>
          <p:spPr>
            <a:xfrm>
              <a:off x="8743631" y="2662201"/>
              <a:ext cx="592228" cy="143785"/>
            </a:xfrm>
            <a:prstGeom prst="rect">
              <a:avLst/>
            </a:prstGeom>
            <a:solidFill>
              <a:schemeClr val="accent6"/>
            </a:solidFill>
            <a:ln>
              <a:solidFill>
                <a:schemeClr val="accent6"/>
              </a:solidFill>
            </a:ln>
          </p:spPr>
          <p:txBody>
            <a:bodyPr/>
            <a:lstStyle/>
            <a:p>
              <a:endParaRPr dirty="0"/>
            </a:p>
          </p:txBody>
        </p:sp>
        <p:sp>
          <p:nvSpPr>
            <p:cNvPr id="8" name="rc7"/>
            <p:cNvSpPr/>
            <p:nvPr/>
          </p:nvSpPr>
          <p:spPr>
            <a:xfrm>
              <a:off x="9335860" y="2662201"/>
              <a:ext cx="1527101" cy="143785"/>
            </a:xfrm>
            <a:prstGeom prst="rect">
              <a:avLst/>
            </a:prstGeom>
            <a:solidFill>
              <a:srgbClr val="CACACA">
                <a:alpha val="100000"/>
              </a:srgbClr>
            </a:solidFill>
          </p:spPr>
          <p:txBody>
            <a:bodyPr/>
            <a:lstStyle/>
            <a:p>
              <a:endParaRPr dirty="0"/>
            </a:p>
          </p:txBody>
        </p:sp>
        <p:sp>
          <p:nvSpPr>
            <p:cNvPr id="9" name="rc8"/>
            <p:cNvSpPr/>
            <p:nvPr/>
          </p:nvSpPr>
          <p:spPr>
            <a:xfrm>
              <a:off x="2559902" y="2883409"/>
              <a:ext cx="3662157" cy="143785"/>
            </a:xfrm>
            <a:prstGeom prst="rect">
              <a:avLst/>
            </a:prstGeom>
            <a:solidFill>
              <a:srgbClr val="0DD6CC">
                <a:alpha val="100000"/>
              </a:srgbClr>
            </a:solidFill>
          </p:spPr>
          <p:txBody>
            <a:bodyPr/>
            <a:lstStyle/>
            <a:p>
              <a:endParaRPr dirty="0"/>
            </a:p>
          </p:txBody>
        </p:sp>
        <p:sp>
          <p:nvSpPr>
            <p:cNvPr id="10" name="rc9"/>
            <p:cNvSpPr/>
            <p:nvPr/>
          </p:nvSpPr>
          <p:spPr>
            <a:xfrm>
              <a:off x="6222059" y="2883409"/>
              <a:ext cx="2684517" cy="143785"/>
            </a:xfrm>
            <a:prstGeom prst="rect">
              <a:avLst/>
            </a:prstGeom>
            <a:solidFill>
              <a:schemeClr val="accent3"/>
            </a:solidFill>
            <a:ln>
              <a:solidFill>
                <a:schemeClr val="accent3"/>
              </a:solidFill>
            </a:ln>
          </p:spPr>
          <p:txBody>
            <a:bodyPr/>
            <a:lstStyle/>
            <a:p>
              <a:endParaRPr dirty="0"/>
            </a:p>
          </p:txBody>
        </p:sp>
        <p:sp>
          <p:nvSpPr>
            <p:cNvPr id="11" name="rc10"/>
            <p:cNvSpPr/>
            <p:nvPr/>
          </p:nvSpPr>
          <p:spPr>
            <a:xfrm>
              <a:off x="8906577" y="2883409"/>
              <a:ext cx="667161" cy="143785"/>
            </a:xfrm>
            <a:prstGeom prst="rect">
              <a:avLst/>
            </a:prstGeom>
            <a:solidFill>
              <a:schemeClr val="accent6"/>
            </a:solidFill>
            <a:ln>
              <a:solidFill>
                <a:schemeClr val="accent6"/>
              </a:solidFill>
            </a:ln>
          </p:spPr>
          <p:txBody>
            <a:bodyPr/>
            <a:lstStyle/>
            <a:p>
              <a:endParaRPr dirty="0"/>
            </a:p>
          </p:txBody>
        </p:sp>
        <p:sp>
          <p:nvSpPr>
            <p:cNvPr id="12" name="rc11"/>
            <p:cNvSpPr/>
            <p:nvPr/>
          </p:nvSpPr>
          <p:spPr>
            <a:xfrm>
              <a:off x="9573738" y="2883409"/>
              <a:ext cx="1289223" cy="143785"/>
            </a:xfrm>
            <a:prstGeom prst="rect">
              <a:avLst/>
            </a:prstGeom>
            <a:solidFill>
              <a:srgbClr val="CACACA">
                <a:alpha val="100000"/>
              </a:srgbClr>
            </a:solidFill>
          </p:spPr>
          <p:txBody>
            <a:bodyPr/>
            <a:lstStyle/>
            <a:p>
              <a:endParaRPr dirty="0"/>
            </a:p>
          </p:txBody>
        </p:sp>
        <p:sp>
          <p:nvSpPr>
            <p:cNvPr id="13" name="rc12"/>
            <p:cNvSpPr/>
            <p:nvPr/>
          </p:nvSpPr>
          <p:spPr>
            <a:xfrm>
              <a:off x="2559902" y="3104617"/>
              <a:ext cx="2996306" cy="143785"/>
            </a:xfrm>
            <a:prstGeom prst="rect">
              <a:avLst/>
            </a:prstGeom>
            <a:solidFill>
              <a:srgbClr val="0DD6CC">
                <a:alpha val="100000"/>
              </a:srgbClr>
            </a:solidFill>
          </p:spPr>
          <p:txBody>
            <a:bodyPr/>
            <a:lstStyle/>
            <a:p>
              <a:endParaRPr dirty="0"/>
            </a:p>
          </p:txBody>
        </p:sp>
        <p:sp>
          <p:nvSpPr>
            <p:cNvPr id="14" name="rc13"/>
            <p:cNvSpPr/>
            <p:nvPr/>
          </p:nvSpPr>
          <p:spPr>
            <a:xfrm>
              <a:off x="5556208" y="3104617"/>
              <a:ext cx="3029152" cy="143785"/>
            </a:xfrm>
            <a:prstGeom prst="rect">
              <a:avLst/>
            </a:prstGeom>
            <a:solidFill>
              <a:schemeClr val="accent3"/>
            </a:solidFill>
            <a:ln>
              <a:solidFill>
                <a:schemeClr val="accent3"/>
              </a:solidFill>
            </a:ln>
          </p:spPr>
          <p:txBody>
            <a:bodyPr/>
            <a:lstStyle/>
            <a:p>
              <a:endParaRPr dirty="0"/>
            </a:p>
          </p:txBody>
        </p:sp>
        <p:sp>
          <p:nvSpPr>
            <p:cNvPr id="15" name="rc14"/>
            <p:cNvSpPr/>
            <p:nvPr/>
          </p:nvSpPr>
          <p:spPr>
            <a:xfrm>
              <a:off x="8585361" y="3104617"/>
              <a:ext cx="504662" cy="143785"/>
            </a:xfrm>
            <a:prstGeom prst="rect">
              <a:avLst/>
            </a:prstGeom>
            <a:solidFill>
              <a:schemeClr val="accent6"/>
            </a:solidFill>
            <a:ln>
              <a:solidFill>
                <a:schemeClr val="accent6"/>
              </a:solidFill>
            </a:ln>
          </p:spPr>
          <p:txBody>
            <a:bodyPr/>
            <a:lstStyle/>
            <a:p>
              <a:endParaRPr dirty="0"/>
            </a:p>
          </p:txBody>
        </p:sp>
        <p:sp>
          <p:nvSpPr>
            <p:cNvPr id="16" name="rc15"/>
            <p:cNvSpPr/>
            <p:nvPr/>
          </p:nvSpPr>
          <p:spPr>
            <a:xfrm>
              <a:off x="9090024" y="3104617"/>
              <a:ext cx="1772937" cy="143785"/>
            </a:xfrm>
            <a:prstGeom prst="rect">
              <a:avLst/>
            </a:prstGeom>
            <a:solidFill>
              <a:srgbClr val="CACACA">
                <a:alpha val="100000"/>
              </a:srgbClr>
            </a:solidFill>
          </p:spPr>
          <p:txBody>
            <a:bodyPr/>
            <a:lstStyle/>
            <a:p>
              <a:endParaRPr dirty="0"/>
            </a:p>
          </p:txBody>
        </p:sp>
        <p:sp>
          <p:nvSpPr>
            <p:cNvPr id="17" name="rc16"/>
            <p:cNvSpPr/>
            <p:nvPr/>
          </p:nvSpPr>
          <p:spPr>
            <a:xfrm>
              <a:off x="2559902" y="3325824"/>
              <a:ext cx="3221027" cy="143785"/>
            </a:xfrm>
            <a:prstGeom prst="rect">
              <a:avLst/>
            </a:prstGeom>
            <a:solidFill>
              <a:srgbClr val="0DD6CC">
                <a:alpha val="100000"/>
              </a:srgbClr>
            </a:solidFill>
          </p:spPr>
          <p:txBody>
            <a:bodyPr/>
            <a:lstStyle/>
            <a:p>
              <a:endParaRPr dirty="0"/>
            </a:p>
          </p:txBody>
        </p:sp>
        <p:sp>
          <p:nvSpPr>
            <p:cNvPr id="18" name="rc17"/>
            <p:cNvSpPr/>
            <p:nvPr/>
          </p:nvSpPr>
          <p:spPr>
            <a:xfrm>
              <a:off x="5780929" y="3325824"/>
              <a:ext cx="2684370" cy="143785"/>
            </a:xfrm>
            <a:prstGeom prst="rect">
              <a:avLst/>
            </a:prstGeom>
            <a:solidFill>
              <a:schemeClr val="accent3"/>
            </a:solidFill>
            <a:ln>
              <a:solidFill>
                <a:schemeClr val="accent3"/>
              </a:solidFill>
            </a:ln>
          </p:spPr>
          <p:txBody>
            <a:bodyPr/>
            <a:lstStyle/>
            <a:p>
              <a:endParaRPr dirty="0"/>
            </a:p>
          </p:txBody>
        </p:sp>
        <p:sp>
          <p:nvSpPr>
            <p:cNvPr id="19" name="rc18"/>
            <p:cNvSpPr/>
            <p:nvPr/>
          </p:nvSpPr>
          <p:spPr>
            <a:xfrm>
              <a:off x="8465300" y="3325824"/>
              <a:ext cx="841204" cy="143785"/>
            </a:xfrm>
            <a:prstGeom prst="rect">
              <a:avLst/>
            </a:prstGeom>
            <a:solidFill>
              <a:schemeClr val="accent6"/>
            </a:solidFill>
            <a:ln>
              <a:solidFill>
                <a:schemeClr val="accent6"/>
              </a:solidFill>
            </a:ln>
          </p:spPr>
          <p:txBody>
            <a:bodyPr/>
            <a:lstStyle/>
            <a:p>
              <a:endParaRPr dirty="0"/>
            </a:p>
          </p:txBody>
        </p:sp>
        <p:sp>
          <p:nvSpPr>
            <p:cNvPr id="20" name="rc19"/>
            <p:cNvSpPr/>
            <p:nvPr/>
          </p:nvSpPr>
          <p:spPr>
            <a:xfrm>
              <a:off x="9306505" y="3325824"/>
              <a:ext cx="1556456" cy="143785"/>
            </a:xfrm>
            <a:prstGeom prst="rect">
              <a:avLst/>
            </a:prstGeom>
            <a:solidFill>
              <a:srgbClr val="CACACA">
                <a:alpha val="100000"/>
              </a:srgbClr>
            </a:solidFill>
          </p:spPr>
          <p:txBody>
            <a:bodyPr/>
            <a:lstStyle/>
            <a:p>
              <a:endParaRPr dirty="0"/>
            </a:p>
          </p:txBody>
        </p:sp>
        <p:sp>
          <p:nvSpPr>
            <p:cNvPr id="21" name="rc20"/>
            <p:cNvSpPr/>
            <p:nvPr/>
          </p:nvSpPr>
          <p:spPr>
            <a:xfrm>
              <a:off x="2559902" y="3547032"/>
              <a:ext cx="3770610" cy="143785"/>
            </a:xfrm>
            <a:prstGeom prst="rect">
              <a:avLst/>
            </a:prstGeom>
            <a:solidFill>
              <a:srgbClr val="0DD6CC">
                <a:alpha val="100000"/>
              </a:srgbClr>
            </a:solidFill>
          </p:spPr>
          <p:txBody>
            <a:bodyPr/>
            <a:lstStyle/>
            <a:p>
              <a:endParaRPr dirty="0"/>
            </a:p>
          </p:txBody>
        </p:sp>
        <p:sp>
          <p:nvSpPr>
            <p:cNvPr id="22" name="rc21"/>
            <p:cNvSpPr/>
            <p:nvPr/>
          </p:nvSpPr>
          <p:spPr>
            <a:xfrm>
              <a:off x="6330513" y="3547032"/>
              <a:ext cx="2575677" cy="143785"/>
            </a:xfrm>
            <a:prstGeom prst="rect">
              <a:avLst/>
            </a:prstGeom>
            <a:solidFill>
              <a:schemeClr val="accent3"/>
            </a:solidFill>
            <a:ln>
              <a:solidFill>
                <a:schemeClr val="accent3"/>
              </a:solidFill>
            </a:ln>
          </p:spPr>
          <p:txBody>
            <a:bodyPr/>
            <a:lstStyle/>
            <a:p>
              <a:endParaRPr dirty="0"/>
            </a:p>
          </p:txBody>
        </p:sp>
        <p:sp>
          <p:nvSpPr>
            <p:cNvPr id="23" name="rc22"/>
            <p:cNvSpPr/>
            <p:nvPr/>
          </p:nvSpPr>
          <p:spPr>
            <a:xfrm>
              <a:off x="8906190" y="3547032"/>
              <a:ext cx="661508" cy="143785"/>
            </a:xfrm>
            <a:prstGeom prst="rect">
              <a:avLst/>
            </a:prstGeom>
            <a:solidFill>
              <a:schemeClr val="accent6"/>
            </a:solidFill>
            <a:ln>
              <a:solidFill>
                <a:schemeClr val="accent6"/>
              </a:solidFill>
            </a:ln>
          </p:spPr>
          <p:txBody>
            <a:bodyPr/>
            <a:lstStyle/>
            <a:p>
              <a:endParaRPr dirty="0"/>
            </a:p>
          </p:txBody>
        </p:sp>
        <p:sp>
          <p:nvSpPr>
            <p:cNvPr id="24" name="rc23"/>
            <p:cNvSpPr/>
            <p:nvPr/>
          </p:nvSpPr>
          <p:spPr>
            <a:xfrm>
              <a:off x="9567699" y="3547032"/>
              <a:ext cx="1295262" cy="143785"/>
            </a:xfrm>
            <a:prstGeom prst="rect">
              <a:avLst/>
            </a:prstGeom>
            <a:solidFill>
              <a:srgbClr val="CACACA">
                <a:alpha val="100000"/>
              </a:srgbClr>
            </a:solidFill>
          </p:spPr>
          <p:txBody>
            <a:bodyPr/>
            <a:lstStyle/>
            <a:p>
              <a:endParaRPr dirty="0"/>
            </a:p>
          </p:txBody>
        </p:sp>
        <p:sp>
          <p:nvSpPr>
            <p:cNvPr id="25" name="rc24"/>
            <p:cNvSpPr/>
            <p:nvPr/>
          </p:nvSpPr>
          <p:spPr>
            <a:xfrm>
              <a:off x="2559902" y="3768240"/>
              <a:ext cx="2931484" cy="143785"/>
            </a:xfrm>
            <a:prstGeom prst="rect">
              <a:avLst/>
            </a:prstGeom>
            <a:solidFill>
              <a:srgbClr val="0DD6CC">
                <a:alpha val="100000"/>
              </a:srgbClr>
            </a:solidFill>
          </p:spPr>
          <p:txBody>
            <a:bodyPr/>
            <a:lstStyle/>
            <a:p>
              <a:endParaRPr dirty="0"/>
            </a:p>
          </p:txBody>
        </p:sp>
        <p:sp>
          <p:nvSpPr>
            <p:cNvPr id="26" name="rc25"/>
            <p:cNvSpPr/>
            <p:nvPr/>
          </p:nvSpPr>
          <p:spPr>
            <a:xfrm>
              <a:off x="5491386" y="3768240"/>
              <a:ext cx="3286729" cy="143785"/>
            </a:xfrm>
            <a:prstGeom prst="rect">
              <a:avLst/>
            </a:prstGeom>
            <a:solidFill>
              <a:schemeClr val="accent3"/>
            </a:solidFill>
            <a:ln>
              <a:solidFill>
                <a:schemeClr val="accent3"/>
              </a:solidFill>
            </a:ln>
          </p:spPr>
          <p:txBody>
            <a:bodyPr/>
            <a:lstStyle/>
            <a:p>
              <a:endParaRPr dirty="0"/>
            </a:p>
          </p:txBody>
        </p:sp>
        <p:sp>
          <p:nvSpPr>
            <p:cNvPr id="27" name="rc26"/>
            <p:cNvSpPr/>
            <p:nvPr/>
          </p:nvSpPr>
          <p:spPr>
            <a:xfrm>
              <a:off x="8778115" y="3768240"/>
              <a:ext cx="322637" cy="143785"/>
            </a:xfrm>
            <a:prstGeom prst="rect">
              <a:avLst/>
            </a:prstGeom>
            <a:solidFill>
              <a:schemeClr val="accent6"/>
            </a:solidFill>
            <a:ln>
              <a:solidFill>
                <a:schemeClr val="accent6"/>
              </a:solidFill>
            </a:ln>
          </p:spPr>
          <p:txBody>
            <a:bodyPr/>
            <a:lstStyle/>
            <a:p>
              <a:endParaRPr dirty="0"/>
            </a:p>
          </p:txBody>
        </p:sp>
        <p:sp>
          <p:nvSpPr>
            <p:cNvPr id="28" name="rc27"/>
            <p:cNvSpPr/>
            <p:nvPr/>
          </p:nvSpPr>
          <p:spPr>
            <a:xfrm>
              <a:off x="9100753" y="3768240"/>
              <a:ext cx="1762208" cy="143785"/>
            </a:xfrm>
            <a:prstGeom prst="rect">
              <a:avLst/>
            </a:prstGeom>
            <a:solidFill>
              <a:srgbClr val="CACACA">
                <a:alpha val="100000"/>
              </a:srgbClr>
            </a:solidFill>
          </p:spPr>
          <p:txBody>
            <a:bodyPr/>
            <a:lstStyle/>
            <a:p>
              <a:endParaRPr dirty="0"/>
            </a:p>
          </p:txBody>
        </p:sp>
        <p:sp>
          <p:nvSpPr>
            <p:cNvPr id="29" name="rc28"/>
            <p:cNvSpPr/>
            <p:nvPr/>
          </p:nvSpPr>
          <p:spPr>
            <a:xfrm>
              <a:off x="2559902" y="3989448"/>
              <a:ext cx="3043114" cy="143785"/>
            </a:xfrm>
            <a:prstGeom prst="rect">
              <a:avLst/>
            </a:prstGeom>
            <a:solidFill>
              <a:srgbClr val="0DD6CC">
                <a:alpha val="100000"/>
              </a:srgbClr>
            </a:solidFill>
          </p:spPr>
          <p:txBody>
            <a:bodyPr/>
            <a:lstStyle/>
            <a:p>
              <a:endParaRPr dirty="0"/>
            </a:p>
          </p:txBody>
        </p:sp>
        <p:sp>
          <p:nvSpPr>
            <p:cNvPr id="30" name="rc29"/>
            <p:cNvSpPr/>
            <p:nvPr/>
          </p:nvSpPr>
          <p:spPr>
            <a:xfrm>
              <a:off x="5603016" y="3989448"/>
              <a:ext cx="3138135" cy="143785"/>
            </a:xfrm>
            <a:prstGeom prst="rect">
              <a:avLst/>
            </a:prstGeom>
            <a:solidFill>
              <a:schemeClr val="accent3"/>
            </a:solidFill>
            <a:ln>
              <a:solidFill>
                <a:schemeClr val="accent3"/>
              </a:solidFill>
            </a:ln>
          </p:spPr>
          <p:txBody>
            <a:bodyPr/>
            <a:lstStyle/>
            <a:p>
              <a:endParaRPr dirty="0"/>
            </a:p>
          </p:txBody>
        </p:sp>
        <p:sp>
          <p:nvSpPr>
            <p:cNvPr id="31" name="rc30"/>
            <p:cNvSpPr/>
            <p:nvPr/>
          </p:nvSpPr>
          <p:spPr>
            <a:xfrm>
              <a:off x="8741152" y="3989448"/>
              <a:ext cx="450442" cy="143785"/>
            </a:xfrm>
            <a:prstGeom prst="rect">
              <a:avLst/>
            </a:prstGeom>
            <a:solidFill>
              <a:schemeClr val="accent6"/>
            </a:solidFill>
            <a:ln>
              <a:solidFill>
                <a:schemeClr val="accent6"/>
              </a:solidFill>
            </a:ln>
          </p:spPr>
          <p:txBody>
            <a:bodyPr/>
            <a:lstStyle/>
            <a:p>
              <a:endParaRPr dirty="0"/>
            </a:p>
          </p:txBody>
        </p:sp>
        <p:sp>
          <p:nvSpPr>
            <p:cNvPr id="32" name="rc31"/>
            <p:cNvSpPr/>
            <p:nvPr/>
          </p:nvSpPr>
          <p:spPr>
            <a:xfrm>
              <a:off x="9191594" y="3989448"/>
              <a:ext cx="1671367" cy="143785"/>
            </a:xfrm>
            <a:prstGeom prst="rect">
              <a:avLst/>
            </a:prstGeom>
            <a:solidFill>
              <a:srgbClr val="CACACA">
                <a:alpha val="100000"/>
              </a:srgbClr>
            </a:solidFill>
          </p:spPr>
          <p:txBody>
            <a:bodyPr/>
            <a:lstStyle/>
            <a:p>
              <a:endParaRPr dirty="0"/>
            </a:p>
          </p:txBody>
        </p:sp>
        <p:sp>
          <p:nvSpPr>
            <p:cNvPr id="33" name="rc32"/>
            <p:cNvSpPr/>
            <p:nvPr/>
          </p:nvSpPr>
          <p:spPr>
            <a:xfrm>
              <a:off x="2559902" y="4210656"/>
              <a:ext cx="3319529" cy="143785"/>
            </a:xfrm>
            <a:prstGeom prst="rect">
              <a:avLst/>
            </a:prstGeom>
            <a:solidFill>
              <a:srgbClr val="0DD6CC">
                <a:alpha val="100000"/>
              </a:srgbClr>
            </a:solidFill>
          </p:spPr>
          <p:txBody>
            <a:bodyPr/>
            <a:lstStyle/>
            <a:p>
              <a:endParaRPr dirty="0"/>
            </a:p>
          </p:txBody>
        </p:sp>
        <p:sp>
          <p:nvSpPr>
            <p:cNvPr id="34" name="rc33"/>
            <p:cNvSpPr/>
            <p:nvPr/>
          </p:nvSpPr>
          <p:spPr>
            <a:xfrm>
              <a:off x="5879431" y="4210656"/>
              <a:ext cx="2927118" cy="143785"/>
            </a:xfrm>
            <a:prstGeom prst="rect">
              <a:avLst/>
            </a:prstGeom>
            <a:solidFill>
              <a:schemeClr val="accent3"/>
            </a:solidFill>
            <a:ln>
              <a:solidFill>
                <a:schemeClr val="accent3"/>
              </a:solidFill>
            </a:ln>
          </p:spPr>
          <p:txBody>
            <a:bodyPr/>
            <a:lstStyle/>
            <a:p>
              <a:endParaRPr dirty="0"/>
            </a:p>
          </p:txBody>
        </p:sp>
        <p:sp>
          <p:nvSpPr>
            <p:cNvPr id="35" name="rc34"/>
            <p:cNvSpPr/>
            <p:nvPr/>
          </p:nvSpPr>
          <p:spPr>
            <a:xfrm>
              <a:off x="8806550" y="4210656"/>
              <a:ext cx="616701" cy="143785"/>
            </a:xfrm>
            <a:prstGeom prst="rect">
              <a:avLst/>
            </a:prstGeom>
            <a:solidFill>
              <a:schemeClr val="accent6"/>
            </a:solidFill>
            <a:ln>
              <a:solidFill>
                <a:schemeClr val="accent6"/>
              </a:solidFill>
            </a:ln>
          </p:spPr>
          <p:txBody>
            <a:bodyPr/>
            <a:lstStyle/>
            <a:p>
              <a:endParaRPr dirty="0"/>
            </a:p>
          </p:txBody>
        </p:sp>
        <p:sp>
          <p:nvSpPr>
            <p:cNvPr id="36" name="rc35"/>
            <p:cNvSpPr/>
            <p:nvPr/>
          </p:nvSpPr>
          <p:spPr>
            <a:xfrm>
              <a:off x="9423252" y="4210656"/>
              <a:ext cx="1439709" cy="143785"/>
            </a:xfrm>
            <a:prstGeom prst="rect">
              <a:avLst/>
            </a:prstGeom>
            <a:solidFill>
              <a:srgbClr val="CACACA">
                <a:alpha val="100000"/>
              </a:srgbClr>
            </a:solidFill>
          </p:spPr>
          <p:txBody>
            <a:bodyPr/>
            <a:lstStyle/>
            <a:p>
              <a:endParaRPr dirty="0"/>
            </a:p>
          </p:txBody>
        </p:sp>
        <p:sp>
          <p:nvSpPr>
            <p:cNvPr id="37" name="rc36"/>
            <p:cNvSpPr/>
            <p:nvPr/>
          </p:nvSpPr>
          <p:spPr>
            <a:xfrm>
              <a:off x="2559902" y="4431864"/>
              <a:ext cx="3820358" cy="143785"/>
            </a:xfrm>
            <a:prstGeom prst="rect">
              <a:avLst/>
            </a:prstGeom>
            <a:solidFill>
              <a:srgbClr val="0DD6CC">
                <a:alpha val="100000"/>
              </a:srgbClr>
            </a:solidFill>
          </p:spPr>
          <p:txBody>
            <a:bodyPr/>
            <a:lstStyle/>
            <a:p>
              <a:endParaRPr dirty="0"/>
            </a:p>
          </p:txBody>
        </p:sp>
        <p:sp>
          <p:nvSpPr>
            <p:cNvPr id="38" name="rc37"/>
            <p:cNvSpPr/>
            <p:nvPr/>
          </p:nvSpPr>
          <p:spPr>
            <a:xfrm>
              <a:off x="6380260" y="4431864"/>
              <a:ext cx="2425524" cy="143785"/>
            </a:xfrm>
            <a:prstGeom prst="rect">
              <a:avLst/>
            </a:prstGeom>
            <a:solidFill>
              <a:schemeClr val="accent3"/>
            </a:solidFill>
            <a:ln>
              <a:solidFill>
                <a:schemeClr val="accent3"/>
              </a:solidFill>
            </a:ln>
          </p:spPr>
          <p:txBody>
            <a:bodyPr/>
            <a:lstStyle/>
            <a:p>
              <a:endParaRPr dirty="0"/>
            </a:p>
          </p:txBody>
        </p:sp>
        <p:sp>
          <p:nvSpPr>
            <p:cNvPr id="39" name="rc38"/>
            <p:cNvSpPr/>
            <p:nvPr/>
          </p:nvSpPr>
          <p:spPr>
            <a:xfrm>
              <a:off x="8805785" y="4431864"/>
              <a:ext cx="882247" cy="143785"/>
            </a:xfrm>
            <a:prstGeom prst="rect">
              <a:avLst/>
            </a:prstGeom>
            <a:solidFill>
              <a:schemeClr val="accent6"/>
            </a:solidFill>
            <a:ln>
              <a:solidFill>
                <a:schemeClr val="accent6"/>
              </a:solidFill>
            </a:ln>
          </p:spPr>
          <p:txBody>
            <a:bodyPr/>
            <a:lstStyle/>
            <a:p>
              <a:endParaRPr dirty="0"/>
            </a:p>
          </p:txBody>
        </p:sp>
        <p:sp>
          <p:nvSpPr>
            <p:cNvPr id="40" name="rc39"/>
            <p:cNvSpPr/>
            <p:nvPr/>
          </p:nvSpPr>
          <p:spPr>
            <a:xfrm>
              <a:off x="9688032" y="4431864"/>
              <a:ext cx="1174929" cy="143785"/>
            </a:xfrm>
            <a:prstGeom prst="rect">
              <a:avLst/>
            </a:prstGeom>
            <a:solidFill>
              <a:srgbClr val="CACACA">
                <a:alpha val="100000"/>
              </a:srgbClr>
            </a:solidFill>
          </p:spPr>
          <p:txBody>
            <a:bodyPr/>
            <a:lstStyle/>
            <a:p>
              <a:endParaRPr dirty="0"/>
            </a:p>
          </p:txBody>
        </p:sp>
        <p:sp>
          <p:nvSpPr>
            <p:cNvPr id="41" name="rc40"/>
            <p:cNvSpPr/>
            <p:nvPr/>
          </p:nvSpPr>
          <p:spPr>
            <a:xfrm>
              <a:off x="2559902" y="4653072"/>
              <a:ext cx="3576976" cy="143785"/>
            </a:xfrm>
            <a:prstGeom prst="rect">
              <a:avLst/>
            </a:prstGeom>
            <a:solidFill>
              <a:srgbClr val="0DD6CC">
                <a:alpha val="100000"/>
              </a:srgbClr>
            </a:solidFill>
          </p:spPr>
          <p:txBody>
            <a:bodyPr/>
            <a:lstStyle/>
            <a:p>
              <a:endParaRPr dirty="0"/>
            </a:p>
          </p:txBody>
        </p:sp>
        <p:sp>
          <p:nvSpPr>
            <p:cNvPr id="42" name="rc41"/>
            <p:cNvSpPr/>
            <p:nvPr/>
          </p:nvSpPr>
          <p:spPr>
            <a:xfrm>
              <a:off x="6136878" y="4653072"/>
              <a:ext cx="2368307" cy="143785"/>
            </a:xfrm>
            <a:prstGeom prst="rect">
              <a:avLst/>
            </a:prstGeom>
            <a:solidFill>
              <a:schemeClr val="accent3"/>
            </a:solidFill>
            <a:ln>
              <a:solidFill>
                <a:schemeClr val="accent3"/>
              </a:solidFill>
            </a:ln>
          </p:spPr>
          <p:txBody>
            <a:bodyPr/>
            <a:lstStyle/>
            <a:p>
              <a:endParaRPr dirty="0"/>
            </a:p>
          </p:txBody>
        </p:sp>
        <p:sp>
          <p:nvSpPr>
            <p:cNvPr id="43" name="rc42"/>
            <p:cNvSpPr/>
            <p:nvPr/>
          </p:nvSpPr>
          <p:spPr>
            <a:xfrm>
              <a:off x="8505186" y="4653072"/>
              <a:ext cx="574553" cy="143785"/>
            </a:xfrm>
            <a:prstGeom prst="rect">
              <a:avLst/>
            </a:prstGeom>
            <a:solidFill>
              <a:schemeClr val="accent6"/>
            </a:solidFill>
            <a:ln>
              <a:solidFill>
                <a:schemeClr val="accent6"/>
              </a:solidFill>
            </a:ln>
          </p:spPr>
          <p:txBody>
            <a:bodyPr/>
            <a:lstStyle/>
            <a:p>
              <a:endParaRPr dirty="0"/>
            </a:p>
          </p:txBody>
        </p:sp>
        <p:sp>
          <p:nvSpPr>
            <p:cNvPr id="44" name="rc43"/>
            <p:cNvSpPr/>
            <p:nvPr/>
          </p:nvSpPr>
          <p:spPr>
            <a:xfrm>
              <a:off x="9079739" y="4653072"/>
              <a:ext cx="1783222" cy="143785"/>
            </a:xfrm>
            <a:prstGeom prst="rect">
              <a:avLst/>
            </a:prstGeom>
            <a:solidFill>
              <a:srgbClr val="CACACA">
                <a:alpha val="100000"/>
              </a:srgbClr>
            </a:solidFill>
          </p:spPr>
          <p:txBody>
            <a:bodyPr/>
            <a:lstStyle/>
            <a:p>
              <a:endParaRPr dirty="0"/>
            </a:p>
          </p:txBody>
        </p:sp>
        <p:sp>
          <p:nvSpPr>
            <p:cNvPr id="45" name="rc44"/>
            <p:cNvSpPr/>
            <p:nvPr/>
          </p:nvSpPr>
          <p:spPr>
            <a:xfrm>
              <a:off x="2559902" y="4874279"/>
              <a:ext cx="2790688" cy="143785"/>
            </a:xfrm>
            <a:prstGeom prst="rect">
              <a:avLst/>
            </a:prstGeom>
            <a:solidFill>
              <a:srgbClr val="0DD6CC">
                <a:alpha val="100000"/>
              </a:srgbClr>
            </a:solidFill>
          </p:spPr>
          <p:txBody>
            <a:bodyPr/>
            <a:lstStyle/>
            <a:p>
              <a:endParaRPr dirty="0"/>
            </a:p>
          </p:txBody>
        </p:sp>
        <p:sp>
          <p:nvSpPr>
            <p:cNvPr id="46" name="rc45"/>
            <p:cNvSpPr/>
            <p:nvPr/>
          </p:nvSpPr>
          <p:spPr>
            <a:xfrm>
              <a:off x="5350590" y="4874279"/>
              <a:ext cx="3424803" cy="143785"/>
            </a:xfrm>
            <a:prstGeom prst="rect">
              <a:avLst/>
            </a:prstGeom>
            <a:solidFill>
              <a:schemeClr val="accent3"/>
            </a:solidFill>
            <a:ln>
              <a:solidFill>
                <a:schemeClr val="accent3"/>
              </a:solidFill>
            </a:ln>
          </p:spPr>
          <p:txBody>
            <a:bodyPr/>
            <a:lstStyle/>
            <a:p>
              <a:endParaRPr dirty="0"/>
            </a:p>
          </p:txBody>
        </p:sp>
        <p:sp>
          <p:nvSpPr>
            <p:cNvPr id="47" name="rc46"/>
            <p:cNvSpPr/>
            <p:nvPr/>
          </p:nvSpPr>
          <p:spPr>
            <a:xfrm>
              <a:off x="8775393" y="4874279"/>
              <a:ext cx="365360" cy="143785"/>
            </a:xfrm>
            <a:prstGeom prst="rect">
              <a:avLst/>
            </a:prstGeom>
            <a:solidFill>
              <a:schemeClr val="accent6"/>
            </a:solidFill>
            <a:ln>
              <a:solidFill>
                <a:schemeClr val="accent6"/>
              </a:solidFill>
            </a:ln>
          </p:spPr>
          <p:txBody>
            <a:bodyPr/>
            <a:lstStyle/>
            <a:p>
              <a:endParaRPr dirty="0"/>
            </a:p>
          </p:txBody>
        </p:sp>
        <p:sp>
          <p:nvSpPr>
            <p:cNvPr id="48" name="rc47"/>
            <p:cNvSpPr/>
            <p:nvPr/>
          </p:nvSpPr>
          <p:spPr>
            <a:xfrm>
              <a:off x="9140754" y="4874279"/>
              <a:ext cx="1722207" cy="143785"/>
            </a:xfrm>
            <a:prstGeom prst="rect">
              <a:avLst/>
            </a:prstGeom>
            <a:solidFill>
              <a:srgbClr val="CACACA">
                <a:alpha val="100000"/>
              </a:srgbClr>
            </a:solidFill>
          </p:spPr>
          <p:txBody>
            <a:bodyPr/>
            <a:lstStyle/>
            <a:p>
              <a:endParaRPr dirty="0"/>
            </a:p>
          </p:txBody>
        </p:sp>
        <p:sp>
          <p:nvSpPr>
            <p:cNvPr id="49" name="rc48"/>
            <p:cNvSpPr/>
            <p:nvPr/>
          </p:nvSpPr>
          <p:spPr>
            <a:xfrm>
              <a:off x="2559902" y="5095487"/>
              <a:ext cx="2695495" cy="143785"/>
            </a:xfrm>
            <a:prstGeom prst="rect">
              <a:avLst/>
            </a:prstGeom>
            <a:solidFill>
              <a:srgbClr val="0DD6CC">
                <a:alpha val="100000"/>
              </a:srgbClr>
            </a:solidFill>
          </p:spPr>
          <p:txBody>
            <a:bodyPr/>
            <a:lstStyle/>
            <a:p>
              <a:endParaRPr dirty="0"/>
            </a:p>
          </p:txBody>
        </p:sp>
        <p:sp>
          <p:nvSpPr>
            <p:cNvPr id="50" name="rc49"/>
            <p:cNvSpPr/>
            <p:nvPr/>
          </p:nvSpPr>
          <p:spPr>
            <a:xfrm>
              <a:off x="5255397" y="5095487"/>
              <a:ext cx="3039029" cy="143785"/>
            </a:xfrm>
            <a:prstGeom prst="rect">
              <a:avLst/>
            </a:prstGeom>
            <a:solidFill>
              <a:schemeClr val="accent3"/>
            </a:solidFill>
            <a:ln>
              <a:solidFill>
                <a:schemeClr val="accent3"/>
              </a:solidFill>
            </a:ln>
          </p:spPr>
          <p:txBody>
            <a:bodyPr/>
            <a:lstStyle/>
            <a:p>
              <a:endParaRPr dirty="0"/>
            </a:p>
          </p:txBody>
        </p:sp>
        <p:sp>
          <p:nvSpPr>
            <p:cNvPr id="51" name="rc50"/>
            <p:cNvSpPr/>
            <p:nvPr/>
          </p:nvSpPr>
          <p:spPr>
            <a:xfrm>
              <a:off x="8294427" y="5095487"/>
              <a:ext cx="536547" cy="143785"/>
            </a:xfrm>
            <a:prstGeom prst="rect">
              <a:avLst/>
            </a:prstGeom>
            <a:solidFill>
              <a:schemeClr val="accent6"/>
            </a:solidFill>
            <a:ln>
              <a:solidFill>
                <a:schemeClr val="accent6"/>
              </a:solidFill>
            </a:ln>
          </p:spPr>
          <p:txBody>
            <a:bodyPr/>
            <a:lstStyle/>
            <a:p>
              <a:endParaRPr dirty="0"/>
            </a:p>
          </p:txBody>
        </p:sp>
        <p:sp>
          <p:nvSpPr>
            <p:cNvPr id="52" name="rc51"/>
            <p:cNvSpPr/>
            <p:nvPr/>
          </p:nvSpPr>
          <p:spPr>
            <a:xfrm>
              <a:off x="8830974" y="5095487"/>
              <a:ext cx="2031987" cy="143785"/>
            </a:xfrm>
            <a:prstGeom prst="rect">
              <a:avLst/>
            </a:prstGeom>
            <a:solidFill>
              <a:srgbClr val="CACACA">
                <a:alpha val="100000"/>
              </a:srgbClr>
            </a:solidFill>
          </p:spPr>
          <p:txBody>
            <a:bodyPr/>
            <a:lstStyle/>
            <a:p>
              <a:endParaRPr dirty="0"/>
            </a:p>
          </p:txBody>
        </p:sp>
        <p:sp>
          <p:nvSpPr>
            <p:cNvPr id="53" name="rc52"/>
            <p:cNvSpPr/>
            <p:nvPr/>
          </p:nvSpPr>
          <p:spPr>
            <a:xfrm>
              <a:off x="2559902" y="5316695"/>
              <a:ext cx="3684989" cy="143785"/>
            </a:xfrm>
            <a:prstGeom prst="rect">
              <a:avLst/>
            </a:prstGeom>
            <a:solidFill>
              <a:srgbClr val="0DD6CC">
                <a:alpha val="100000"/>
              </a:srgbClr>
            </a:solidFill>
          </p:spPr>
          <p:txBody>
            <a:bodyPr/>
            <a:lstStyle/>
            <a:p>
              <a:endParaRPr dirty="0"/>
            </a:p>
          </p:txBody>
        </p:sp>
        <p:sp>
          <p:nvSpPr>
            <p:cNvPr id="54" name="rc53"/>
            <p:cNvSpPr/>
            <p:nvPr/>
          </p:nvSpPr>
          <p:spPr>
            <a:xfrm>
              <a:off x="6244892" y="5316695"/>
              <a:ext cx="2778115" cy="143785"/>
            </a:xfrm>
            <a:prstGeom prst="rect">
              <a:avLst/>
            </a:prstGeom>
            <a:solidFill>
              <a:schemeClr val="accent3"/>
            </a:solidFill>
            <a:ln>
              <a:solidFill>
                <a:schemeClr val="accent3"/>
              </a:solidFill>
            </a:ln>
          </p:spPr>
          <p:txBody>
            <a:bodyPr/>
            <a:lstStyle/>
            <a:p>
              <a:endParaRPr dirty="0"/>
            </a:p>
          </p:txBody>
        </p:sp>
        <p:sp>
          <p:nvSpPr>
            <p:cNvPr id="55" name="rc54"/>
            <p:cNvSpPr/>
            <p:nvPr/>
          </p:nvSpPr>
          <p:spPr>
            <a:xfrm>
              <a:off x="9023008" y="5316695"/>
              <a:ext cx="606700" cy="143785"/>
            </a:xfrm>
            <a:prstGeom prst="rect">
              <a:avLst/>
            </a:prstGeom>
            <a:solidFill>
              <a:schemeClr val="accent6"/>
            </a:solidFill>
            <a:ln>
              <a:solidFill>
                <a:schemeClr val="accent6"/>
              </a:solidFill>
            </a:ln>
          </p:spPr>
          <p:txBody>
            <a:bodyPr/>
            <a:lstStyle/>
            <a:p>
              <a:endParaRPr dirty="0"/>
            </a:p>
          </p:txBody>
        </p:sp>
        <p:sp>
          <p:nvSpPr>
            <p:cNvPr id="56" name="rc55"/>
            <p:cNvSpPr/>
            <p:nvPr/>
          </p:nvSpPr>
          <p:spPr>
            <a:xfrm>
              <a:off x="9629708" y="5316695"/>
              <a:ext cx="1233253" cy="143785"/>
            </a:xfrm>
            <a:prstGeom prst="rect">
              <a:avLst/>
            </a:prstGeom>
            <a:solidFill>
              <a:srgbClr val="CACACA">
                <a:alpha val="100000"/>
              </a:srgbClr>
            </a:solidFill>
          </p:spPr>
          <p:txBody>
            <a:bodyPr/>
            <a:lstStyle/>
            <a:p>
              <a:endParaRPr dirty="0"/>
            </a:p>
          </p:txBody>
        </p:sp>
        <p:sp>
          <p:nvSpPr>
            <p:cNvPr id="57" name="rc56"/>
            <p:cNvSpPr/>
            <p:nvPr/>
          </p:nvSpPr>
          <p:spPr>
            <a:xfrm>
              <a:off x="2559902" y="5537903"/>
              <a:ext cx="4226711" cy="143785"/>
            </a:xfrm>
            <a:prstGeom prst="rect">
              <a:avLst/>
            </a:prstGeom>
            <a:solidFill>
              <a:srgbClr val="0DD6CC">
                <a:alpha val="100000"/>
              </a:srgbClr>
            </a:solidFill>
          </p:spPr>
          <p:txBody>
            <a:bodyPr/>
            <a:lstStyle/>
            <a:p>
              <a:endParaRPr dirty="0"/>
            </a:p>
          </p:txBody>
        </p:sp>
        <p:sp>
          <p:nvSpPr>
            <p:cNvPr id="58" name="rc57"/>
            <p:cNvSpPr/>
            <p:nvPr/>
          </p:nvSpPr>
          <p:spPr>
            <a:xfrm>
              <a:off x="6786613" y="5537903"/>
              <a:ext cx="2573191" cy="143785"/>
            </a:xfrm>
            <a:prstGeom prst="rect">
              <a:avLst/>
            </a:prstGeom>
            <a:solidFill>
              <a:schemeClr val="accent3"/>
            </a:solidFill>
            <a:ln>
              <a:solidFill>
                <a:schemeClr val="accent3"/>
              </a:solidFill>
            </a:ln>
          </p:spPr>
          <p:txBody>
            <a:bodyPr/>
            <a:lstStyle/>
            <a:p>
              <a:endParaRPr dirty="0"/>
            </a:p>
          </p:txBody>
        </p:sp>
        <p:sp>
          <p:nvSpPr>
            <p:cNvPr id="59" name="rc58"/>
            <p:cNvSpPr/>
            <p:nvPr/>
          </p:nvSpPr>
          <p:spPr>
            <a:xfrm>
              <a:off x="9359805" y="5537903"/>
              <a:ext cx="698620" cy="143785"/>
            </a:xfrm>
            <a:prstGeom prst="rect">
              <a:avLst/>
            </a:prstGeom>
            <a:solidFill>
              <a:schemeClr val="accent6"/>
            </a:solidFill>
            <a:ln>
              <a:solidFill>
                <a:schemeClr val="accent6"/>
              </a:solidFill>
            </a:ln>
          </p:spPr>
          <p:txBody>
            <a:bodyPr/>
            <a:lstStyle/>
            <a:p>
              <a:endParaRPr dirty="0"/>
            </a:p>
          </p:txBody>
        </p:sp>
        <p:sp>
          <p:nvSpPr>
            <p:cNvPr id="60" name="rc59"/>
            <p:cNvSpPr/>
            <p:nvPr/>
          </p:nvSpPr>
          <p:spPr>
            <a:xfrm>
              <a:off x="10058425" y="5537903"/>
              <a:ext cx="804536" cy="143785"/>
            </a:xfrm>
            <a:prstGeom prst="rect">
              <a:avLst/>
            </a:prstGeom>
            <a:solidFill>
              <a:srgbClr val="CACACA">
                <a:alpha val="100000"/>
              </a:srgbClr>
            </a:solidFill>
          </p:spPr>
          <p:txBody>
            <a:bodyPr/>
            <a:lstStyle/>
            <a:p>
              <a:endParaRPr dirty="0"/>
            </a:p>
          </p:txBody>
        </p:sp>
        <p:sp>
          <p:nvSpPr>
            <p:cNvPr id="61" name="rc60"/>
            <p:cNvSpPr/>
            <p:nvPr/>
          </p:nvSpPr>
          <p:spPr>
            <a:xfrm>
              <a:off x="2559902" y="5759111"/>
              <a:ext cx="2939100" cy="143785"/>
            </a:xfrm>
            <a:prstGeom prst="rect">
              <a:avLst/>
            </a:prstGeom>
            <a:solidFill>
              <a:srgbClr val="0DD6CC">
                <a:alpha val="100000"/>
              </a:srgbClr>
            </a:solidFill>
          </p:spPr>
          <p:txBody>
            <a:bodyPr/>
            <a:lstStyle/>
            <a:p>
              <a:endParaRPr dirty="0"/>
            </a:p>
          </p:txBody>
        </p:sp>
        <p:sp>
          <p:nvSpPr>
            <p:cNvPr id="62" name="rc61"/>
            <p:cNvSpPr/>
            <p:nvPr/>
          </p:nvSpPr>
          <p:spPr>
            <a:xfrm>
              <a:off x="5499002" y="5759111"/>
              <a:ext cx="2957079" cy="143785"/>
            </a:xfrm>
            <a:prstGeom prst="rect">
              <a:avLst/>
            </a:prstGeom>
            <a:solidFill>
              <a:schemeClr val="accent3"/>
            </a:solidFill>
            <a:ln>
              <a:solidFill>
                <a:schemeClr val="accent3"/>
              </a:solidFill>
            </a:ln>
          </p:spPr>
          <p:txBody>
            <a:bodyPr/>
            <a:lstStyle/>
            <a:p>
              <a:endParaRPr dirty="0"/>
            </a:p>
          </p:txBody>
        </p:sp>
        <p:sp>
          <p:nvSpPr>
            <p:cNvPr id="63" name="rc62"/>
            <p:cNvSpPr/>
            <p:nvPr/>
          </p:nvSpPr>
          <p:spPr>
            <a:xfrm>
              <a:off x="8456082" y="5759111"/>
              <a:ext cx="555380" cy="143785"/>
            </a:xfrm>
            <a:prstGeom prst="rect">
              <a:avLst/>
            </a:prstGeom>
            <a:solidFill>
              <a:schemeClr val="accent6"/>
            </a:solidFill>
            <a:ln>
              <a:solidFill>
                <a:schemeClr val="accent6"/>
              </a:solidFill>
            </a:ln>
          </p:spPr>
          <p:txBody>
            <a:bodyPr/>
            <a:lstStyle/>
            <a:p>
              <a:endParaRPr dirty="0"/>
            </a:p>
          </p:txBody>
        </p:sp>
        <p:sp>
          <p:nvSpPr>
            <p:cNvPr id="64" name="rc63"/>
            <p:cNvSpPr/>
            <p:nvPr/>
          </p:nvSpPr>
          <p:spPr>
            <a:xfrm>
              <a:off x="9011463" y="5759111"/>
              <a:ext cx="1851498" cy="143785"/>
            </a:xfrm>
            <a:prstGeom prst="rect">
              <a:avLst/>
            </a:prstGeom>
            <a:solidFill>
              <a:srgbClr val="CACACA">
                <a:alpha val="100000"/>
              </a:srgbClr>
            </a:solidFill>
          </p:spPr>
          <p:txBody>
            <a:bodyPr/>
            <a:lstStyle/>
            <a:p>
              <a:endParaRPr dirty="0"/>
            </a:p>
          </p:txBody>
        </p:sp>
        <p:sp>
          <p:nvSpPr>
            <p:cNvPr id="65" name="rc64"/>
            <p:cNvSpPr/>
            <p:nvPr/>
          </p:nvSpPr>
          <p:spPr>
            <a:xfrm>
              <a:off x="2559902" y="5980319"/>
              <a:ext cx="3724285" cy="143785"/>
            </a:xfrm>
            <a:prstGeom prst="rect">
              <a:avLst/>
            </a:prstGeom>
            <a:solidFill>
              <a:srgbClr val="0DD6CC">
                <a:alpha val="100000"/>
              </a:srgbClr>
            </a:solidFill>
          </p:spPr>
          <p:txBody>
            <a:bodyPr/>
            <a:lstStyle/>
            <a:p>
              <a:endParaRPr dirty="0"/>
            </a:p>
          </p:txBody>
        </p:sp>
        <p:sp>
          <p:nvSpPr>
            <p:cNvPr id="66" name="rc65"/>
            <p:cNvSpPr/>
            <p:nvPr/>
          </p:nvSpPr>
          <p:spPr>
            <a:xfrm>
              <a:off x="6284187" y="5980319"/>
              <a:ext cx="2982652" cy="143785"/>
            </a:xfrm>
            <a:prstGeom prst="rect">
              <a:avLst/>
            </a:prstGeom>
            <a:solidFill>
              <a:schemeClr val="accent3"/>
            </a:solidFill>
            <a:ln>
              <a:solidFill>
                <a:schemeClr val="accent3"/>
              </a:solidFill>
            </a:ln>
          </p:spPr>
          <p:txBody>
            <a:bodyPr/>
            <a:lstStyle/>
            <a:p>
              <a:endParaRPr dirty="0"/>
            </a:p>
          </p:txBody>
        </p:sp>
        <p:sp>
          <p:nvSpPr>
            <p:cNvPr id="67" name="rc66"/>
            <p:cNvSpPr/>
            <p:nvPr/>
          </p:nvSpPr>
          <p:spPr>
            <a:xfrm>
              <a:off x="9266839" y="5980319"/>
              <a:ext cx="564285" cy="143785"/>
            </a:xfrm>
            <a:prstGeom prst="rect">
              <a:avLst/>
            </a:prstGeom>
            <a:solidFill>
              <a:schemeClr val="accent6"/>
            </a:solidFill>
            <a:ln>
              <a:solidFill>
                <a:schemeClr val="accent6"/>
              </a:solidFill>
            </a:ln>
          </p:spPr>
          <p:txBody>
            <a:bodyPr/>
            <a:lstStyle/>
            <a:p>
              <a:endParaRPr dirty="0"/>
            </a:p>
          </p:txBody>
        </p:sp>
        <p:sp>
          <p:nvSpPr>
            <p:cNvPr id="68" name="rc67"/>
            <p:cNvSpPr/>
            <p:nvPr/>
          </p:nvSpPr>
          <p:spPr>
            <a:xfrm>
              <a:off x="9831125" y="5980319"/>
              <a:ext cx="1031836" cy="143785"/>
            </a:xfrm>
            <a:prstGeom prst="rect">
              <a:avLst/>
            </a:prstGeom>
            <a:solidFill>
              <a:srgbClr val="CACACA">
                <a:alpha val="100000"/>
              </a:srgbClr>
            </a:solidFill>
          </p:spPr>
          <p:txBody>
            <a:bodyPr/>
            <a:lstStyle/>
            <a:p>
              <a:endParaRPr dirty="0"/>
            </a:p>
          </p:txBody>
        </p:sp>
        <p:sp>
          <p:nvSpPr>
            <p:cNvPr id="69" name="rc68"/>
            <p:cNvSpPr/>
            <p:nvPr/>
          </p:nvSpPr>
          <p:spPr>
            <a:xfrm>
              <a:off x="2559902" y="6201527"/>
              <a:ext cx="4609703" cy="143785"/>
            </a:xfrm>
            <a:prstGeom prst="rect">
              <a:avLst/>
            </a:prstGeom>
            <a:solidFill>
              <a:srgbClr val="0DD6CC">
                <a:alpha val="100000"/>
              </a:srgbClr>
            </a:solidFill>
          </p:spPr>
          <p:txBody>
            <a:bodyPr/>
            <a:lstStyle/>
            <a:p>
              <a:endParaRPr dirty="0"/>
            </a:p>
          </p:txBody>
        </p:sp>
        <p:sp>
          <p:nvSpPr>
            <p:cNvPr id="70" name="rc69"/>
            <p:cNvSpPr/>
            <p:nvPr/>
          </p:nvSpPr>
          <p:spPr>
            <a:xfrm>
              <a:off x="7169606" y="6201527"/>
              <a:ext cx="2117610" cy="143785"/>
            </a:xfrm>
            <a:prstGeom prst="rect">
              <a:avLst/>
            </a:prstGeom>
            <a:solidFill>
              <a:schemeClr val="accent3"/>
            </a:solidFill>
            <a:ln>
              <a:solidFill>
                <a:schemeClr val="accent3"/>
              </a:solidFill>
            </a:ln>
          </p:spPr>
          <p:txBody>
            <a:bodyPr/>
            <a:lstStyle/>
            <a:p>
              <a:endParaRPr dirty="0"/>
            </a:p>
          </p:txBody>
        </p:sp>
        <p:sp>
          <p:nvSpPr>
            <p:cNvPr id="71" name="rc70"/>
            <p:cNvSpPr/>
            <p:nvPr/>
          </p:nvSpPr>
          <p:spPr>
            <a:xfrm>
              <a:off x="9287216" y="6201527"/>
              <a:ext cx="840559" cy="143785"/>
            </a:xfrm>
            <a:prstGeom prst="rect">
              <a:avLst/>
            </a:prstGeom>
            <a:solidFill>
              <a:schemeClr val="accent6"/>
            </a:solidFill>
            <a:ln>
              <a:solidFill>
                <a:schemeClr val="accent6"/>
              </a:solidFill>
            </a:ln>
          </p:spPr>
          <p:txBody>
            <a:bodyPr/>
            <a:lstStyle/>
            <a:p>
              <a:endParaRPr dirty="0"/>
            </a:p>
          </p:txBody>
        </p:sp>
        <p:sp>
          <p:nvSpPr>
            <p:cNvPr id="72" name="rc71"/>
            <p:cNvSpPr/>
            <p:nvPr/>
          </p:nvSpPr>
          <p:spPr>
            <a:xfrm>
              <a:off x="10127776" y="6201527"/>
              <a:ext cx="735185" cy="143785"/>
            </a:xfrm>
            <a:prstGeom prst="rect">
              <a:avLst/>
            </a:prstGeom>
            <a:solidFill>
              <a:srgbClr val="CACACA">
                <a:alpha val="100000"/>
              </a:srgbClr>
            </a:solidFill>
          </p:spPr>
          <p:txBody>
            <a:bodyPr/>
            <a:lstStyle/>
            <a:p>
              <a:endParaRPr dirty="0"/>
            </a:p>
          </p:txBody>
        </p:sp>
        <p:sp>
          <p:nvSpPr>
            <p:cNvPr id="73" name="tx72"/>
            <p:cNvSpPr/>
            <p:nvPr/>
          </p:nvSpPr>
          <p:spPr>
            <a:xfrm>
              <a:off x="4058788" y="2672384"/>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40%</a:t>
              </a:r>
            </a:p>
          </p:txBody>
        </p:sp>
        <p:sp>
          <p:nvSpPr>
            <p:cNvPr id="74" name="tx73"/>
            <p:cNvSpPr/>
            <p:nvPr/>
          </p:nvSpPr>
          <p:spPr>
            <a:xfrm>
              <a:off x="7150653" y="2672384"/>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34%</a:t>
              </a:r>
            </a:p>
          </p:txBody>
        </p:sp>
        <p:sp>
          <p:nvSpPr>
            <p:cNvPr id="75" name="tx74"/>
            <p:cNvSpPr/>
            <p:nvPr/>
          </p:nvSpPr>
          <p:spPr>
            <a:xfrm>
              <a:off x="9936722" y="2672384"/>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18%</a:t>
              </a:r>
            </a:p>
          </p:txBody>
        </p:sp>
        <p:sp>
          <p:nvSpPr>
            <p:cNvPr id="76" name="tx75"/>
            <p:cNvSpPr/>
            <p:nvPr/>
          </p:nvSpPr>
          <p:spPr>
            <a:xfrm>
              <a:off x="4228292" y="2896031"/>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44%</a:t>
              </a:r>
            </a:p>
          </p:txBody>
        </p:sp>
        <p:sp>
          <p:nvSpPr>
            <p:cNvPr id="77" name="tx76"/>
            <p:cNvSpPr/>
            <p:nvPr/>
          </p:nvSpPr>
          <p:spPr>
            <a:xfrm>
              <a:off x="7401629" y="2893592"/>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32%</a:t>
              </a:r>
            </a:p>
          </p:txBody>
        </p:sp>
        <p:sp>
          <p:nvSpPr>
            <p:cNvPr id="78" name="tx77"/>
            <p:cNvSpPr/>
            <p:nvPr/>
          </p:nvSpPr>
          <p:spPr>
            <a:xfrm>
              <a:off x="10055661" y="2893592"/>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16%</a:t>
              </a:r>
            </a:p>
          </p:txBody>
        </p:sp>
        <p:sp>
          <p:nvSpPr>
            <p:cNvPr id="79" name="tx78"/>
            <p:cNvSpPr/>
            <p:nvPr/>
          </p:nvSpPr>
          <p:spPr>
            <a:xfrm>
              <a:off x="3895366" y="3114800"/>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36%</a:t>
              </a:r>
            </a:p>
          </p:txBody>
        </p:sp>
        <p:sp>
          <p:nvSpPr>
            <p:cNvPr id="80" name="tx79"/>
            <p:cNvSpPr/>
            <p:nvPr/>
          </p:nvSpPr>
          <p:spPr>
            <a:xfrm>
              <a:off x="6908096" y="3114800"/>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36%</a:t>
              </a:r>
            </a:p>
          </p:txBody>
        </p:sp>
        <p:sp>
          <p:nvSpPr>
            <p:cNvPr id="81" name="tx80"/>
            <p:cNvSpPr/>
            <p:nvPr/>
          </p:nvSpPr>
          <p:spPr>
            <a:xfrm>
              <a:off x="9813804" y="3114800"/>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21%</a:t>
              </a:r>
            </a:p>
          </p:txBody>
        </p:sp>
        <p:sp>
          <p:nvSpPr>
            <p:cNvPr id="82" name="tx81"/>
            <p:cNvSpPr/>
            <p:nvPr/>
          </p:nvSpPr>
          <p:spPr>
            <a:xfrm>
              <a:off x="4007727" y="3336007"/>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39%</a:t>
              </a:r>
            </a:p>
          </p:txBody>
        </p:sp>
        <p:sp>
          <p:nvSpPr>
            <p:cNvPr id="83" name="tx82"/>
            <p:cNvSpPr/>
            <p:nvPr/>
          </p:nvSpPr>
          <p:spPr>
            <a:xfrm>
              <a:off x="6960426" y="3336007"/>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32%</a:t>
              </a:r>
            </a:p>
          </p:txBody>
        </p:sp>
        <p:sp>
          <p:nvSpPr>
            <p:cNvPr id="84" name="tx83"/>
            <p:cNvSpPr/>
            <p:nvPr/>
          </p:nvSpPr>
          <p:spPr>
            <a:xfrm>
              <a:off x="9922044" y="3336007"/>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19%</a:t>
              </a:r>
            </a:p>
          </p:txBody>
        </p:sp>
        <p:sp>
          <p:nvSpPr>
            <p:cNvPr id="85" name="tx84"/>
            <p:cNvSpPr/>
            <p:nvPr/>
          </p:nvSpPr>
          <p:spPr>
            <a:xfrm>
              <a:off x="4282518" y="3559654"/>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45%</a:t>
              </a:r>
            </a:p>
          </p:txBody>
        </p:sp>
        <p:sp>
          <p:nvSpPr>
            <p:cNvPr id="86" name="tx85"/>
            <p:cNvSpPr/>
            <p:nvPr/>
          </p:nvSpPr>
          <p:spPr>
            <a:xfrm>
              <a:off x="7455663" y="3557215"/>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31%</a:t>
              </a:r>
            </a:p>
          </p:txBody>
        </p:sp>
        <p:sp>
          <p:nvSpPr>
            <p:cNvPr id="87" name="tx86"/>
            <p:cNvSpPr/>
            <p:nvPr/>
          </p:nvSpPr>
          <p:spPr>
            <a:xfrm>
              <a:off x="10052641" y="3557215"/>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16%</a:t>
              </a:r>
            </a:p>
          </p:txBody>
        </p:sp>
        <p:sp>
          <p:nvSpPr>
            <p:cNvPr id="88" name="tx87"/>
            <p:cNvSpPr/>
            <p:nvPr/>
          </p:nvSpPr>
          <p:spPr>
            <a:xfrm>
              <a:off x="3862955" y="3778423"/>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35%</a:t>
              </a:r>
            </a:p>
          </p:txBody>
        </p:sp>
        <p:sp>
          <p:nvSpPr>
            <p:cNvPr id="89" name="tx88"/>
            <p:cNvSpPr/>
            <p:nvPr/>
          </p:nvSpPr>
          <p:spPr>
            <a:xfrm>
              <a:off x="6972062" y="3778423"/>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40%</a:t>
              </a:r>
            </a:p>
          </p:txBody>
        </p:sp>
        <p:sp>
          <p:nvSpPr>
            <p:cNvPr id="90" name="tx89"/>
            <p:cNvSpPr/>
            <p:nvPr/>
          </p:nvSpPr>
          <p:spPr>
            <a:xfrm>
              <a:off x="9819168" y="3778423"/>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21%</a:t>
              </a:r>
            </a:p>
          </p:txBody>
        </p:sp>
        <p:sp>
          <p:nvSpPr>
            <p:cNvPr id="91" name="tx90"/>
            <p:cNvSpPr/>
            <p:nvPr/>
          </p:nvSpPr>
          <p:spPr>
            <a:xfrm>
              <a:off x="3918770" y="3999631"/>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37%</a:t>
              </a:r>
            </a:p>
          </p:txBody>
        </p:sp>
        <p:sp>
          <p:nvSpPr>
            <p:cNvPr id="92" name="tx91"/>
            <p:cNvSpPr/>
            <p:nvPr/>
          </p:nvSpPr>
          <p:spPr>
            <a:xfrm>
              <a:off x="7009395" y="3999631"/>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38%</a:t>
              </a:r>
            </a:p>
          </p:txBody>
        </p:sp>
        <p:sp>
          <p:nvSpPr>
            <p:cNvPr id="93" name="tx92"/>
            <p:cNvSpPr/>
            <p:nvPr/>
          </p:nvSpPr>
          <p:spPr>
            <a:xfrm>
              <a:off x="9864589" y="3999631"/>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20%</a:t>
              </a:r>
            </a:p>
          </p:txBody>
        </p:sp>
        <p:sp>
          <p:nvSpPr>
            <p:cNvPr id="94" name="tx93"/>
            <p:cNvSpPr/>
            <p:nvPr/>
          </p:nvSpPr>
          <p:spPr>
            <a:xfrm>
              <a:off x="4056978" y="422083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40%</a:t>
              </a:r>
            </a:p>
          </p:txBody>
        </p:sp>
        <p:sp>
          <p:nvSpPr>
            <p:cNvPr id="95" name="tx94"/>
            <p:cNvSpPr/>
            <p:nvPr/>
          </p:nvSpPr>
          <p:spPr>
            <a:xfrm>
              <a:off x="7180302" y="422083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35%</a:t>
              </a:r>
            </a:p>
          </p:txBody>
        </p:sp>
        <p:sp>
          <p:nvSpPr>
            <p:cNvPr id="96" name="tx95"/>
            <p:cNvSpPr/>
            <p:nvPr/>
          </p:nvSpPr>
          <p:spPr>
            <a:xfrm>
              <a:off x="9980418" y="4223278"/>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17%</a:t>
              </a:r>
            </a:p>
          </p:txBody>
        </p:sp>
        <p:sp>
          <p:nvSpPr>
            <p:cNvPr id="97" name="tx96"/>
            <p:cNvSpPr/>
            <p:nvPr/>
          </p:nvSpPr>
          <p:spPr>
            <a:xfrm>
              <a:off x="4307392" y="4442047"/>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46%</a:t>
              </a:r>
            </a:p>
          </p:txBody>
        </p:sp>
        <p:sp>
          <p:nvSpPr>
            <p:cNvPr id="98" name="tx97"/>
            <p:cNvSpPr/>
            <p:nvPr/>
          </p:nvSpPr>
          <p:spPr>
            <a:xfrm>
              <a:off x="7430334" y="4442047"/>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29%</a:t>
              </a:r>
            </a:p>
          </p:txBody>
        </p:sp>
        <p:sp>
          <p:nvSpPr>
            <p:cNvPr id="99" name="tx98"/>
            <p:cNvSpPr/>
            <p:nvPr/>
          </p:nvSpPr>
          <p:spPr>
            <a:xfrm>
              <a:off x="10112808" y="4444486"/>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14%</a:t>
              </a:r>
            </a:p>
          </p:txBody>
        </p:sp>
        <p:sp>
          <p:nvSpPr>
            <p:cNvPr id="100" name="tx99"/>
            <p:cNvSpPr/>
            <p:nvPr/>
          </p:nvSpPr>
          <p:spPr>
            <a:xfrm>
              <a:off x="4185701" y="4663255"/>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43%</a:t>
              </a:r>
            </a:p>
          </p:txBody>
        </p:sp>
        <p:sp>
          <p:nvSpPr>
            <p:cNvPr id="101" name="tx100"/>
            <p:cNvSpPr/>
            <p:nvPr/>
          </p:nvSpPr>
          <p:spPr>
            <a:xfrm>
              <a:off x="7158343" y="4663255"/>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29%</a:t>
              </a:r>
            </a:p>
          </p:txBody>
        </p:sp>
        <p:sp>
          <p:nvSpPr>
            <p:cNvPr id="102" name="tx101"/>
            <p:cNvSpPr/>
            <p:nvPr/>
          </p:nvSpPr>
          <p:spPr>
            <a:xfrm>
              <a:off x="9808662" y="4663255"/>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21%</a:t>
              </a:r>
            </a:p>
          </p:txBody>
        </p:sp>
        <p:sp>
          <p:nvSpPr>
            <p:cNvPr id="103" name="tx102"/>
            <p:cNvSpPr/>
            <p:nvPr/>
          </p:nvSpPr>
          <p:spPr>
            <a:xfrm>
              <a:off x="3792557" y="4884462"/>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34%</a:t>
              </a:r>
            </a:p>
          </p:txBody>
        </p:sp>
        <p:sp>
          <p:nvSpPr>
            <p:cNvPr id="104" name="tx103"/>
            <p:cNvSpPr/>
            <p:nvPr/>
          </p:nvSpPr>
          <p:spPr>
            <a:xfrm>
              <a:off x="6900303" y="4886902"/>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41%</a:t>
              </a:r>
            </a:p>
          </p:txBody>
        </p:sp>
        <p:sp>
          <p:nvSpPr>
            <p:cNvPr id="105" name="tx104"/>
            <p:cNvSpPr/>
            <p:nvPr/>
          </p:nvSpPr>
          <p:spPr>
            <a:xfrm>
              <a:off x="9839169" y="4884462"/>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21%</a:t>
              </a:r>
            </a:p>
          </p:txBody>
        </p:sp>
        <p:sp>
          <p:nvSpPr>
            <p:cNvPr id="106" name="tx105"/>
            <p:cNvSpPr/>
            <p:nvPr/>
          </p:nvSpPr>
          <p:spPr>
            <a:xfrm>
              <a:off x="3744961" y="5105670"/>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32%</a:t>
              </a:r>
            </a:p>
          </p:txBody>
        </p:sp>
        <p:sp>
          <p:nvSpPr>
            <p:cNvPr id="107" name="tx106"/>
            <p:cNvSpPr/>
            <p:nvPr/>
          </p:nvSpPr>
          <p:spPr>
            <a:xfrm>
              <a:off x="6612223" y="5105670"/>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37%</a:t>
              </a:r>
            </a:p>
          </p:txBody>
        </p:sp>
        <p:sp>
          <p:nvSpPr>
            <p:cNvPr id="108" name="tx107"/>
            <p:cNvSpPr/>
            <p:nvPr/>
          </p:nvSpPr>
          <p:spPr>
            <a:xfrm>
              <a:off x="9684279" y="5105670"/>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24%</a:t>
              </a:r>
            </a:p>
          </p:txBody>
        </p:sp>
        <p:sp>
          <p:nvSpPr>
            <p:cNvPr id="109" name="tx108"/>
            <p:cNvSpPr/>
            <p:nvPr/>
          </p:nvSpPr>
          <p:spPr>
            <a:xfrm>
              <a:off x="4239708" y="5329317"/>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44%</a:t>
              </a:r>
            </a:p>
          </p:txBody>
        </p:sp>
        <p:sp>
          <p:nvSpPr>
            <p:cNvPr id="110" name="tx109"/>
            <p:cNvSpPr/>
            <p:nvPr/>
          </p:nvSpPr>
          <p:spPr>
            <a:xfrm>
              <a:off x="7471261" y="5326878"/>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33%</a:t>
              </a:r>
            </a:p>
          </p:txBody>
        </p:sp>
        <p:sp>
          <p:nvSpPr>
            <p:cNvPr id="111" name="tx110"/>
            <p:cNvSpPr/>
            <p:nvPr/>
          </p:nvSpPr>
          <p:spPr>
            <a:xfrm>
              <a:off x="10083646" y="5329317"/>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15%</a:t>
              </a:r>
            </a:p>
          </p:txBody>
        </p:sp>
        <p:sp>
          <p:nvSpPr>
            <p:cNvPr id="112" name="tx111"/>
            <p:cNvSpPr/>
            <p:nvPr/>
          </p:nvSpPr>
          <p:spPr>
            <a:xfrm>
              <a:off x="4510569" y="5550525"/>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51%</a:t>
              </a:r>
            </a:p>
          </p:txBody>
        </p:sp>
        <p:sp>
          <p:nvSpPr>
            <p:cNvPr id="113" name="tx112"/>
            <p:cNvSpPr/>
            <p:nvPr/>
          </p:nvSpPr>
          <p:spPr>
            <a:xfrm>
              <a:off x="7910520" y="5548086"/>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31%</a:t>
              </a:r>
            </a:p>
          </p:txBody>
        </p:sp>
        <p:sp>
          <p:nvSpPr>
            <p:cNvPr id="114" name="tx113"/>
            <p:cNvSpPr/>
            <p:nvPr/>
          </p:nvSpPr>
          <p:spPr>
            <a:xfrm>
              <a:off x="10298005" y="5548086"/>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10%</a:t>
              </a:r>
            </a:p>
          </p:txBody>
        </p:sp>
        <p:sp>
          <p:nvSpPr>
            <p:cNvPr id="115" name="tx114"/>
            <p:cNvSpPr/>
            <p:nvPr/>
          </p:nvSpPr>
          <p:spPr>
            <a:xfrm>
              <a:off x="3866763" y="5769294"/>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35%</a:t>
              </a:r>
            </a:p>
          </p:txBody>
        </p:sp>
        <p:sp>
          <p:nvSpPr>
            <p:cNvPr id="116" name="tx115"/>
            <p:cNvSpPr/>
            <p:nvPr/>
          </p:nvSpPr>
          <p:spPr>
            <a:xfrm>
              <a:off x="6814853" y="5769294"/>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36%</a:t>
              </a:r>
            </a:p>
          </p:txBody>
        </p:sp>
        <p:sp>
          <p:nvSpPr>
            <p:cNvPr id="117" name="tx116"/>
            <p:cNvSpPr/>
            <p:nvPr/>
          </p:nvSpPr>
          <p:spPr>
            <a:xfrm>
              <a:off x="9774523" y="5769294"/>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22%</a:t>
              </a:r>
            </a:p>
          </p:txBody>
        </p:sp>
        <p:sp>
          <p:nvSpPr>
            <p:cNvPr id="118" name="tx117"/>
            <p:cNvSpPr/>
            <p:nvPr/>
          </p:nvSpPr>
          <p:spPr>
            <a:xfrm>
              <a:off x="4259355" y="5992941"/>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45%</a:t>
              </a:r>
            </a:p>
          </p:txBody>
        </p:sp>
        <p:sp>
          <p:nvSpPr>
            <p:cNvPr id="119" name="tx118"/>
            <p:cNvSpPr/>
            <p:nvPr/>
          </p:nvSpPr>
          <p:spPr>
            <a:xfrm>
              <a:off x="7612824" y="5990502"/>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36%</a:t>
              </a:r>
            </a:p>
          </p:txBody>
        </p:sp>
        <p:sp>
          <p:nvSpPr>
            <p:cNvPr id="120" name="tx119"/>
            <p:cNvSpPr/>
            <p:nvPr/>
          </p:nvSpPr>
          <p:spPr>
            <a:xfrm>
              <a:off x="10184354" y="5990502"/>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12%</a:t>
              </a:r>
            </a:p>
          </p:txBody>
        </p:sp>
        <p:sp>
          <p:nvSpPr>
            <p:cNvPr id="121" name="tx120"/>
            <p:cNvSpPr/>
            <p:nvPr/>
          </p:nvSpPr>
          <p:spPr>
            <a:xfrm>
              <a:off x="4702065" y="6211710"/>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56%</a:t>
              </a:r>
            </a:p>
          </p:txBody>
        </p:sp>
        <p:sp>
          <p:nvSpPr>
            <p:cNvPr id="122" name="tx121"/>
            <p:cNvSpPr/>
            <p:nvPr/>
          </p:nvSpPr>
          <p:spPr>
            <a:xfrm>
              <a:off x="8065722" y="6211710"/>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26%</a:t>
              </a:r>
            </a:p>
          </p:txBody>
        </p:sp>
        <p:sp>
          <p:nvSpPr>
            <p:cNvPr id="123" name="tx122"/>
            <p:cNvSpPr/>
            <p:nvPr/>
          </p:nvSpPr>
          <p:spPr>
            <a:xfrm>
              <a:off x="10377885" y="6211710"/>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9%</a:t>
              </a:r>
            </a:p>
          </p:txBody>
        </p:sp>
        <p:sp>
          <p:nvSpPr>
            <p:cNvPr id="124" name="tx123"/>
            <p:cNvSpPr/>
            <p:nvPr/>
          </p:nvSpPr>
          <p:spPr>
            <a:xfrm>
              <a:off x="8922262" y="2674823"/>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7%</a:t>
              </a:r>
            </a:p>
          </p:txBody>
        </p:sp>
        <p:sp>
          <p:nvSpPr>
            <p:cNvPr id="125" name="tx124"/>
            <p:cNvSpPr/>
            <p:nvPr/>
          </p:nvSpPr>
          <p:spPr>
            <a:xfrm>
              <a:off x="9122673" y="2893592"/>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8%</a:t>
              </a:r>
            </a:p>
          </p:txBody>
        </p:sp>
        <p:sp>
          <p:nvSpPr>
            <p:cNvPr id="126" name="tx125"/>
            <p:cNvSpPr/>
            <p:nvPr/>
          </p:nvSpPr>
          <p:spPr>
            <a:xfrm>
              <a:off x="8720208" y="3114800"/>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6%</a:t>
              </a:r>
            </a:p>
          </p:txBody>
        </p:sp>
        <p:sp>
          <p:nvSpPr>
            <p:cNvPr id="127" name="tx126"/>
            <p:cNvSpPr/>
            <p:nvPr/>
          </p:nvSpPr>
          <p:spPr>
            <a:xfrm>
              <a:off x="8723214" y="3336007"/>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10%</a:t>
              </a:r>
            </a:p>
          </p:txBody>
        </p:sp>
        <p:sp>
          <p:nvSpPr>
            <p:cNvPr id="128" name="tx127"/>
            <p:cNvSpPr/>
            <p:nvPr/>
          </p:nvSpPr>
          <p:spPr>
            <a:xfrm>
              <a:off x="9119461" y="3557215"/>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8%</a:t>
              </a:r>
            </a:p>
          </p:txBody>
        </p:sp>
        <p:sp>
          <p:nvSpPr>
            <p:cNvPr id="129" name="tx128"/>
            <p:cNvSpPr/>
            <p:nvPr/>
          </p:nvSpPr>
          <p:spPr>
            <a:xfrm>
              <a:off x="8821950" y="3780862"/>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4%</a:t>
              </a:r>
            </a:p>
          </p:txBody>
        </p:sp>
        <p:sp>
          <p:nvSpPr>
            <p:cNvPr id="130" name="tx129"/>
            <p:cNvSpPr/>
            <p:nvPr/>
          </p:nvSpPr>
          <p:spPr>
            <a:xfrm>
              <a:off x="8848889" y="4002070"/>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5%</a:t>
              </a:r>
            </a:p>
          </p:txBody>
        </p:sp>
        <p:sp>
          <p:nvSpPr>
            <p:cNvPr id="131" name="tx130"/>
            <p:cNvSpPr/>
            <p:nvPr/>
          </p:nvSpPr>
          <p:spPr>
            <a:xfrm>
              <a:off x="8997417" y="4223278"/>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7%</a:t>
              </a:r>
            </a:p>
          </p:txBody>
        </p:sp>
        <p:sp>
          <p:nvSpPr>
            <p:cNvPr id="132" name="tx131"/>
            <p:cNvSpPr/>
            <p:nvPr/>
          </p:nvSpPr>
          <p:spPr>
            <a:xfrm>
              <a:off x="9084220" y="4444486"/>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11%</a:t>
              </a:r>
            </a:p>
          </p:txBody>
        </p:sp>
        <p:sp>
          <p:nvSpPr>
            <p:cNvPr id="133" name="tx132"/>
            <p:cNvSpPr/>
            <p:nvPr/>
          </p:nvSpPr>
          <p:spPr>
            <a:xfrm>
              <a:off x="8674979" y="4665694"/>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7%</a:t>
              </a:r>
            </a:p>
          </p:txBody>
        </p:sp>
        <p:sp>
          <p:nvSpPr>
            <p:cNvPr id="134" name="tx133"/>
            <p:cNvSpPr/>
            <p:nvPr/>
          </p:nvSpPr>
          <p:spPr>
            <a:xfrm>
              <a:off x="8840590" y="4886902"/>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4%</a:t>
              </a:r>
            </a:p>
          </p:txBody>
        </p:sp>
        <p:sp>
          <p:nvSpPr>
            <p:cNvPr id="135" name="tx134"/>
            <p:cNvSpPr/>
            <p:nvPr/>
          </p:nvSpPr>
          <p:spPr>
            <a:xfrm>
              <a:off x="8445217" y="5105670"/>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6%</a:t>
              </a:r>
            </a:p>
          </p:txBody>
        </p:sp>
        <p:sp>
          <p:nvSpPr>
            <p:cNvPr id="136" name="tx135"/>
            <p:cNvSpPr/>
            <p:nvPr/>
          </p:nvSpPr>
          <p:spPr>
            <a:xfrm>
              <a:off x="9208874" y="5329317"/>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7%</a:t>
              </a:r>
            </a:p>
          </p:txBody>
        </p:sp>
        <p:sp>
          <p:nvSpPr>
            <p:cNvPr id="137" name="tx136"/>
            <p:cNvSpPr/>
            <p:nvPr/>
          </p:nvSpPr>
          <p:spPr>
            <a:xfrm>
              <a:off x="9591631" y="5548086"/>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8%</a:t>
              </a:r>
            </a:p>
          </p:txBody>
        </p:sp>
        <p:sp>
          <p:nvSpPr>
            <p:cNvPr id="138" name="tx137"/>
            <p:cNvSpPr/>
            <p:nvPr/>
          </p:nvSpPr>
          <p:spPr>
            <a:xfrm>
              <a:off x="8616289" y="5771733"/>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7%</a:t>
              </a:r>
            </a:p>
          </p:txBody>
        </p:sp>
        <p:sp>
          <p:nvSpPr>
            <p:cNvPr id="139" name="tx138"/>
            <p:cNvSpPr/>
            <p:nvPr/>
          </p:nvSpPr>
          <p:spPr>
            <a:xfrm>
              <a:off x="9431498" y="5992941"/>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7%</a:t>
              </a:r>
            </a:p>
          </p:txBody>
        </p:sp>
        <p:sp>
          <p:nvSpPr>
            <p:cNvPr id="140" name="tx139"/>
            <p:cNvSpPr/>
            <p:nvPr/>
          </p:nvSpPr>
          <p:spPr>
            <a:xfrm>
              <a:off x="9544807" y="6211710"/>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10%</a:t>
              </a:r>
            </a:p>
          </p:txBody>
        </p:sp>
        <p:sp>
          <p:nvSpPr>
            <p:cNvPr id="160" name="pt159"/>
            <p:cNvSpPr/>
            <p:nvPr/>
          </p:nvSpPr>
          <p:spPr>
            <a:xfrm>
              <a:off x="3421107" y="2172126"/>
              <a:ext cx="168954" cy="170268"/>
            </a:xfrm>
            <a:prstGeom prst="ellipse">
              <a:avLst/>
            </a:prstGeom>
            <a:solidFill>
              <a:srgbClr val="0DD6CC">
                <a:alpha val="100000"/>
              </a:srgbClr>
            </a:solidFill>
            <a:ln w="9000" cap="rnd">
              <a:solidFill>
                <a:srgbClr val="0DD6CC">
                  <a:alpha val="100000"/>
                </a:srgbClr>
              </a:solidFill>
              <a:prstDash val="solid"/>
              <a:round/>
            </a:ln>
          </p:spPr>
          <p:txBody>
            <a:bodyPr/>
            <a:lstStyle/>
            <a:p>
              <a:endParaRPr dirty="0"/>
            </a:p>
          </p:txBody>
        </p:sp>
        <p:sp>
          <p:nvSpPr>
            <p:cNvPr id="162" name="pt161"/>
            <p:cNvSpPr/>
            <p:nvPr/>
          </p:nvSpPr>
          <p:spPr>
            <a:xfrm>
              <a:off x="5207755" y="2172126"/>
              <a:ext cx="168954" cy="170268"/>
            </a:xfrm>
            <a:prstGeom prst="ellipse">
              <a:avLst/>
            </a:prstGeom>
            <a:solidFill>
              <a:schemeClr val="accent3"/>
            </a:solidFill>
            <a:ln w="9000" cap="rnd">
              <a:solidFill>
                <a:schemeClr val="accent3"/>
              </a:solidFill>
              <a:prstDash val="solid"/>
              <a:round/>
            </a:ln>
          </p:spPr>
          <p:txBody>
            <a:bodyPr/>
            <a:lstStyle/>
            <a:p>
              <a:endParaRPr dirty="0"/>
            </a:p>
          </p:txBody>
        </p:sp>
        <p:sp>
          <p:nvSpPr>
            <p:cNvPr id="164" name="pt163"/>
            <p:cNvSpPr/>
            <p:nvPr/>
          </p:nvSpPr>
          <p:spPr>
            <a:xfrm>
              <a:off x="6766736" y="2172126"/>
              <a:ext cx="168954" cy="170268"/>
            </a:xfrm>
            <a:prstGeom prst="ellipse">
              <a:avLst/>
            </a:prstGeom>
            <a:solidFill>
              <a:schemeClr val="accent6"/>
            </a:solidFill>
            <a:ln w="9000" cap="rnd">
              <a:solidFill>
                <a:schemeClr val="accent6"/>
              </a:solidFill>
              <a:prstDash val="solid"/>
              <a:round/>
            </a:ln>
          </p:spPr>
          <p:txBody>
            <a:bodyPr/>
            <a:lstStyle/>
            <a:p>
              <a:endParaRPr dirty="0"/>
            </a:p>
          </p:txBody>
        </p:sp>
        <p:sp>
          <p:nvSpPr>
            <p:cNvPr id="166" name="pt165"/>
            <p:cNvSpPr/>
            <p:nvPr/>
          </p:nvSpPr>
          <p:spPr>
            <a:xfrm>
              <a:off x="8553383" y="2172126"/>
              <a:ext cx="168954" cy="170268"/>
            </a:xfrm>
            <a:prstGeom prst="ellipse">
              <a:avLst/>
            </a:prstGeom>
            <a:solidFill>
              <a:srgbClr val="CACACA">
                <a:alpha val="100000"/>
              </a:srgbClr>
            </a:solidFill>
            <a:ln w="9000" cap="rnd">
              <a:solidFill>
                <a:srgbClr val="CACACA">
                  <a:alpha val="100000"/>
                </a:srgbClr>
              </a:solidFill>
              <a:prstDash val="solid"/>
              <a:round/>
            </a:ln>
          </p:spPr>
          <p:txBody>
            <a:bodyPr/>
            <a:lstStyle/>
            <a:p>
              <a:endParaRPr dirty="0"/>
            </a:p>
          </p:txBody>
        </p:sp>
        <p:sp>
          <p:nvSpPr>
            <p:cNvPr id="167" name="tx166"/>
            <p:cNvSpPr/>
            <p:nvPr/>
          </p:nvSpPr>
          <p:spPr>
            <a:xfrm>
              <a:off x="3663878" y="2005253"/>
              <a:ext cx="1428013" cy="11425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Advertisements with timely</a:t>
              </a:r>
            </a:p>
          </p:txBody>
        </p:sp>
        <p:sp>
          <p:nvSpPr>
            <p:cNvPr id="168" name="tx167"/>
            <p:cNvSpPr/>
            <p:nvPr/>
          </p:nvSpPr>
          <p:spPr>
            <a:xfrm>
              <a:off x="3672678" y="2150817"/>
              <a:ext cx="1112996" cy="9012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information are more</a:t>
              </a:r>
            </a:p>
          </p:txBody>
        </p:sp>
        <p:sp>
          <p:nvSpPr>
            <p:cNvPr id="169" name="tx168"/>
            <p:cNvSpPr/>
            <p:nvPr/>
          </p:nvSpPr>
          <p:spPr>
            <a:xfrm>
              <a:off x="3672678" y="2274725"/>
              <a:ext cx="1200346" cy="11425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interesting than typical</a:t>
              </a:r>
            </a:p>
          </p:txBody>
        </p:sp>
        <p:sp>
          <p:nvSpPr>
            <p:cNvPr id="170" name="tx169"/>
            <p:cNvSpPr/>
            <p:nvPr/>
          </p:nvSpPr>
          <p:spPr>
            <a:xfrm>
              <a:off x="3672678" y="2420651"/>
              <a:ext cx="952169" cy="89763"/>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advertisements.   </a:t>
              </a:r>
            </a:p>
          </p:txBody>
        </p:sp>
        <p:sp>
          <p:nvSpPr>
            <p:cNvPr id="171" name="tx170"/>
            <p:cNvSpPr/>
            <p:nvPr/>
          </p:nvSpPr>
          <p:spPr>
            <a:xfrm>
              <a:off x="5459326" y="1964594"/>
              <a:ext cx="1079455" cy="89763"/>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Advertisements with</a:t>
              </a:r>
            </a:p>
          </p:txBody>
        </p:sp>
        <p:sp>
          <p:nvSpPr>
            <p:cNvPr id="172" name="tx171"/>
            <p:cNvSpPr/>
            <p:nvPr/>
          </p:nvSpPr>
          <p:spPr>
            <a:xfrm>
              <a:off x="5459326" y="2078910"/>
              <a:ext cx="1153172" cy="11461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timely information are</a:t>
              </a:r>
            </a:p>
          </p:txBody>
        </p:sp>
        <p:sp>
          <p:nvSpPr>
            <p:cNvPr id="173" name="tx172"/>
            <p:cNvSpPr/>
            <p:nvPr/>
          </p:nvSpPr>
          <p:spPr>
            <a:xfrm>
              <a:off x="5459326" y="2216330"/>
              <a:ext cx="1133144" cy="89763"/>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neither more nor less</a:t>
              </a:r>
            </a:p>
          </p:txBody>
        </p:sp>
        <p:sp>
          <p:nvSpPr>
            <p:cNvPr id="174" name="tx173"/>
            <p:cNvSpPr/>
            <p:nvPr/>
          </p:nvSpPr>
          <p:spPr>
            <a:xfrm>
              <a:off x="5459326" y="2331008"/>
              <a:ext cx="1200346" cy="11425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interesting than typical</a:t>
              </a:r>
            </a:p>
          </p:txBody>
        </p:sp>
        <p:sp>
          <p:nvSpPr>
            <p:cNvPr id="175" name="tx174"/>
            <p:cNvSpPr/>
            <p:nvPr/>
          </p:nvSpPr>
          <p:spPr>
            <a:xfrm>
              <a:off x="5459326" y="2476934"/>
              <a:ext cx="952169" cy="89763"/>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advertisements.   </a:t>
              </a:r>
            </a:p>
          </p:txBody>
        </p:sp>
        <p:sp>
          <p:nvSpPr>
            <p:cNvPr id="176" name="tx175"/>
            <p:cNvSpPr/>
            <p:nvPr/>
          </p:nvSpPr>
          <p:spPr>
            <a:xfrm>
              <a:off x="7009507" y="2005253"/>
              <a:ext cx="1428013" cy="11425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Advertisements with timely</a:t>
              </a:r>
            </a:p>
          </p:txBody>
        </p:sp>
        <p:sp>
          <p:nvSpPr>
            <p:cNvPr id="177" name="tx176"/>
            <p:cNvSpPr/>
            <p:nvPr/>
          </p:nvSpPr>
          <p:spPr>
            <a:xfrm>
              <a:off x="7018307" y="2150817"/>
              <a:ext cx="1052671" cy="9012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information are less</a:t>
              </a:r>
            </a:p>
          </p:txBody>
        </p:sp>
        <p:sp>
          <p:nvSpPr>
            <p:cNvPr id="178" name="tx177"/>
            <p:cNvSpPr/>
            <p:nvPr/>
          </p:nvSpPr>
          <p:spPr>
            <a:xfrm>
              <a:off x="7018307" y="2274725"/>
              <a:ext cx="1200346" cy="11425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interesting than typical</a:t>
              </a:r>
            </a:p>
          </p:txBody>
        </p:sp>
        <p:sp>
          <p:nvSpPr>
            <p:cNvPr id="179" name="tx178"/>
            <p:cNvSpPr/>
            <p:nvPr/>
          </p:nvSpPr>
          <p:spPr>
            <a:xfrm>
              <a:off x="7018307" y="2420651"/>
              <a:ext cx="952169" cy="89763"/>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advertisements.   </a:t>
              </a:r>
            </a:p>
          </p:txBody>
        </p:sp>
        <p:sp>
          <p:nvSpPr>
            <p:cNvPr id="180" name="tx179"/>
            <p:cNvSpPr/>
            <p:nvPr/>
          </p:nvSpPr>
          <p:spPr>
            <a:xfrm>
              <a:off x="8804954" y="2200706"/>
              <a:ext cx="1303864" cy="11425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Don't know/No opinion   </a:t>
              </a:r>
            </a:p>
          </p:txBody>
        </p:sp>
      </p:grpSp>
      <p:sp>
        <p:nvSpPr>
          <p:cNvPr id="181" name="black_box_title"/>
          <p:cNvSpPr>
            <a:spLocks noGrp="1"/>
          </p:cNvSpPr>
          <p:nvPr>
            <p:ph type="body" sz="quarter" idx="13" hasCustomPrompt="1"/>
          </p:nvPr>
        </p:nvSpPr>
        <p:spPr>
          <a:xfrm>
            <a:off x="1073744" y="672572"/>
            <a:ext cx="6858000" cy="176493"/>
          </a:xfrm>
        </p:spPr>
        <p:txBody>
          <a:bodyPr/>
          <a:lstStyle/>
          <a:p>
            <a:r>
              <a:rPr lang="en-US" dirty="0"/>
              <a:t>OOH ADS</a:t>
            </a:r>
            <a:endParaRPr dirty="0"/>
          </a:p>
        </p:txBody>
      </p:sp>
      <p:sp>
        <p:nvSpPr>
          <p:cNvPr id="182" name="sub_title"/>
          <p:cNvSpPr>
            <a:spLocks noGrp="1"/>
          </p:cNvSpPr>
          <p:nvPr>
            <p:ph type="body" sz="quarter" idx="11" hasCustomPrompt="1"/>
          </p:nvPr>
        </p:nvSpPr>
        <p:spPr>
          <a:xfrm>
            <a:off x="1073744" y="1674070"/>
            <a:ext cx="10594246" cy="500305"/>
          </a:xfrm>
        </p:spPr>
        <p:txBody>
          <a:bodyPr/>
          <a:lstStyle/>
          <a:p>
            <a:r>
              <a:rPr sz="1200" dirty="0"/>
              <a:t>Do you find these advertisements with timely information more interesting, neither more nor less interesting, or less interesting than a typical advertisement?</a:t>
            </a:r>
          </a:p>
        </p:txBody>
      </p:sp>
      <p:sp>
        <p:nvSpPr>
          <p:cNvPr id="183" name="presentation_title"/>
          <p:cNvSpPr>
            <a:spLocks noGrp="1"/>
          </p:cNvSpPr>
          <p:nvPr>
            <p:ph type="body" sz="quarter" idx="15" hasCustomPrompt="1"/>
          </p:nvPr>
        </p:nvSpPr>
        <p:spPr>
          <a:xfrm>
            <a:off x="-1022350" y="-1549400"/>
            <a:ext cx="1862138" cy="495300"/>
          </a:xfrm>
        </p:spPr>
        <p:txBody>
          <a:bodyPr>
            <a:normAutofit fontScale="55000" lnSpcReduction="20000"/>
          </a:bodyPr>
          <a:lstStyle/>
          <a:p>
            <a:r>
              <a:rPr dirty="0"/>
              <a:t>Out Of Home Advertising Association Of America 1864 Polling Presentation</a:t>
            </a:r>
          </a:p>
        </p:txBody>
      </p:sp>
      <p:sp>
        <p:nvSpPr>
          <p:cNvPr id="184" name="qnum"/>
          <p:cNvSpPr>
            <a:spLocks noGrp="1"/>
          </p:cNvSpPr>
          <p:nvPr>
            <p:ph type="body" sz="quarter" idx="14" hasCustomPrompt="1"/>
          </p:nvPr>
        </p:nvSpPr>
        <p:spPr>
          <a:xfrm>
            <a:off x="-1859501" y="-875507"/>
            <a:ext cx="1673225" cy="728663"/>
          </a:xfrm>
        </p:spPr>
        <p:txBody>
          <a:bodyPr/>
          <a:lstStyle/>
          <a:p>
            <a:r>
              <a:rPr dirty="0"/>
              <a:t>OAAA1</a:t>
            </a:r>
          </a:p>
        </p:txBody>
      </p:sp>
      <p:sp>
        <p:nvSpPr>
          <p:cNvPr id="4" name="tx140">
            <a:extLst>
              <a:ext uri="{FF2B5EF4-FFF2-40B4-BE49-F238E27FC236}">
                <a16:creationId xmlns:a16="http://schemas.microsoft.com/office/drawing/2014/main" id="{1F29166A-36B5-7F84-530E-7A7672DB4214}"/>
              </a:ext>
            </a:extLst>
          </p:cNvPr>
          <p:cNvSpPr/>
          <p:nvPr/>
        </p:nvSpPr>
        <p:spPr>
          <a:xfrm>
            <a:off x="932260" y="6537868"/>
            <a:ext cx="936361" cy="122718"/>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Educ: Post-grad</a:t>
            </a:r>
          </a:p>
        </p:txBody>
      </p:sp>
      <p:sp>
        <p:nvSpPr>
          <p:cNvPr id="158" name="tx141">
            <a:extLst>
              <a:ext uri="{FF2B5EF4-FFF2-40B4-BE49-F238E27FC236}">
                <a16:creationId xmlns:a16="http://schemas.microsoft.com/office/drawing/2014/main" id="{DCD6DB03-0B7F-0EF2-7092-863A766F89B0}"/>
              </a:ext>
            </a:extLst>
          </p:cNvPr>
          <p:cNvSpPr/>
          <p:nvPr/>
        </p:nvSpPr>
        <p:spPr>
          <a:xfrm>
            <a:off x="503495" y="6300275"/>
            <a:ext cx="1393701" cy="122718"/>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Educ: Bachelors degree</a:t>
            </a:r>
          </a:p>
        </p:txBody>
      </p:sp>
      <p:sp>
        <p:nvSpPr>
          <p:cNvPr id="159" name="tx142">
            <a:extLst>
              <a:ext uri="{FF2B5EF4-FFF2-40B4-BE49-F238E27FC236}">
                <a16:creationId xmlns:a16="http://schemas.microsoft.com/office/drawing/2014/main" id="{8A0838A0-EB65-E00E-F1DB-ABFB7D7495E0}"/>
              </a:ext>
            </a:extLst>
          </p:cNvPr>
          <p:cNvSpPr/>
          <p:nvPr/>
        </p:nvSpPr>
        <p:spPr>
          <a:xfrm>
            <a:off x="943100" y="6060349"/>
            <a:ext cx="925521" cy="125051"/>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Educ: &lt; College</a:t>
            </a:r>
          </a:p>
        </p:txBody>
      </p:sp>
      <p:sp>
        <p:nvSpPr>
          <p:cNvPr id="161" name="tx143">
            <a:extLst>
              <a:ext uri="{FF2B5EF4-FFF2-40B4-BE49-F238E27FC236}">
                <a16:creationId xmlns:a16="http://schemas.microsoft.com/office/drawing/2014/main" id="{8DEBE32F-14D2-6FCA-68CB-215D9416B47B}"/>
              </a:ext>
            </a:extLst>
          </p:cNvPr>
          <p:cNvSpPr/>
          <p:nvPr/>
        </p:nvSpPr>
        <p:spPr>
          <a:xfrm>
            <a:off x="1017921" y="5851396"/>
            <a:ext cx="860224" cy="96412"/>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Income: 100k+</a:t>
            </a:r>
          </a:p>
        </p:txBody>
      </p:sp>
      <p:sp>
        <p:nvSpPr>
          <p:cNvPr id="163" name="tx144">
            <a:extLst>
              <a:ext uri="{FF2B5EF4-FFF2-40B4-BE49-F238E27FC236}">
                <a16:creationId xmlns:a16="http://schemas.microsoft.com/office/drawing/2014/main" id="{CEC68795-0A5A-E141-8D43-E9EF241566D5}"/>
              </a:ext>
            </a:extLst>
          </p:cNvPr>
          <p:cNvSpPr/>
          <p:nvPr/>
        </p:nvSpPr>
        <p:spPr>
          <a:xfrm>
            <a:off x="840183" y="5613803"/>
            <a:ext cx="1037963" cy="96412"/>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Income: 50k-100k</a:t>
            </a:r>
          </a:p>
        </p:txBody>
      </p:sp>
      <p:sp>
        <p:nvSpPr>
          <p:cNvPr id="165" name="tx145">
            <a:extLst>
              <a:ext uri="{FF2B5EF4-FFF2-40B4-BE49-F238E27FC236}">
                <a16:creationId xmlns:a16="http://schemas.microsoft.com/office/drawing/2014/main" id="{E816FC7A-3718-5300-4C11-37B3370B1AA2}"/>
              </a:ext>
            </a:extLst>
          </p:cNvPr>
          <p:cNvSpPr/>
          <p:nvPr/>
        </p:nvSpPr>
        <p:spPr>
          <a:xfrm>
            <a:off x="774885" y="5375822"/>
            <a:ext cx="1103260" cy="96800"/>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Income: Under 50k</a:t>
            </a:r>
          </a:p>
        </p:txBody>
      </p:sp>
      <p:sp>
        <p:nvSpPr>
          <p:cNvPr id="185" name="tx146">
            <a:extLst>
              <a:ext uri="{FF2B5EF4-FFF2-40B4-BE49-F238E27FC236}">
                <a16:creationId xmlns:a16="http://schemas.microsoft.com/office/drawing/2014/main" id="{8DF9B96B-C1D3-7510-1371-02011827E383}"/>
              </a:ext>
            </a:extLst>
          </p:cNvPr>
          <p:cNvSpPr/>
          <p:nvPr/>
        </p:nvSpPr>
        <p:spPr>
          <a:xfrm>
            <a:off x="975878" y="5112312"/>
            <a:ext cx="892742" cy="122718"/>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Ethnicity: Asian</a:t>
            </a:r>
          </a:p>
        </p:txBody>
      </p:sp>
      <p:sp>
        <p:nvSpPr>
          <p:cNvPr id="186" name="tx147">
            <a:extLst>
              <a:ext uri="{FF2B5EF4-FFF2-40B4-BE49-F238E27FC236}">
                <a16:creationId xmlns:a16="http://schemas.microsoft.com/office/drawing/2014/main" id="{C4572900-45B6-9CBF-D974-1E1ECC14D9DF}"/>
              </a:ext>
            </a:extLst>
          </p:cNvPr>
          <p:cNvSpPr/>
          <p:nvPr/>
        </p:nvSpPr>
        <p:spPr>
          <a:xfrm>
            <a:off x="983191" y="4874720"/>
            <a:ext cx="885429" cy="122718"/>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Ethnicity: Black</a:t>
            </a:r>
          </a:p>
        </p:txBody>
      </p:sp>
      <p:sp>
        <p:nvSpPr>
          <p:cNvPr id="187" name="tx148">
            <a:extLst>
              <a:ext uri="{FF2B5EF4-FFF2-40B4-BE49-F238E27FC236}">
                <a16:creationId xmlns:a16="http://schemas.microsoft.com/office/drawing/2014/main" id="{840CA6C9-1468-2884-F6A2-8289F78E1E6A}"/>
              </a:ext>
            </a:extLst>
          </p:cNvPr>
          <p:cNvSpPr/>
          <p:nvPr/>
        </p:nvSpPr>
        <p:spPr>
          <a:xfrm>
            <a:off x="811320" y="4637128"/>
            <a:ext cx="1066824" cy="122718"/>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Ethnicity: Hispanic</a:t>
            </a:r>
          </a:p>
        </p:txBody>
      </p:sp>
      <p:sp>
        <p:nvSpPr>
          <p:cNvPr id="188" name="tx149">
            <a:extLst>
              <a:ext uri="{FF2B5EF4-FFF2-40B4-BE49-F238E27FC236}">
                <a16:creationId xmlns:a16="http://schemas.microsoft.com/office/drawing/2014/main" id="{E6D0C71F-1A95-9BA7-335A-C7E2604BAE24}"/>
              </a:ext>
            </a:extLst>
          </p:cNvPr>
          <p:cNvSpPr/>
          <p:nvPr/>
        </p:nvSpPr>
        <p:spPr>
          <a:xfrm>
            <a:off x="968695" y="4399535"/>
            <a:ext cx="899925" cy="122718"/>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Ethnicity: White</a:t>
            </a:r>
          </a:p>
        </p:txBody>
      </p:sp>
      <p:sp>
        <p:nvSpPr>
          <p:cNvPr id="189" name="tx150">
            <a:extLst>
              <a:ext uri="{FF2B5EF4-FFF2-40B4-BE49-F238E27FC236}">
                <a16:creationId xmlns:a16="http://schemas.microsoft.com/office/drawing/2014/main" id="{D9E67B2D-C63E-2DBC-4331-A86CD6B9DF4F}"/>
              </a:ext>
            </a:extLst>
          </p:cNvPr>
          <p:cNvSpPr/>
          <p:nvPr/>
        </p:nvSpPr>
        <p:spPr>
          <a:xfrm>
            <a:off x="1220229" y="4161942"/>
            <a:ext cx="638866" cy="122718"/>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Age: 55-64</a:t>
            </a:r>
          </a:p>
        </p:txBody>
      </p:sp>
      <p:sp>
        <p:nvSpPr>
          <p:cNvPr id="190" name="tx151">
            <a:extLst>
              <a:ext uri="{FF2B5EF4-FFF2-40B4-BE49-F238E27FC236}">
                <a16:creationId xmlns:a16="http://schemas.microsoft.com/office/drawing/2014/main" id="{5038C8DF-9393-091F-3493-F01AFFB7E319}"/>
              </a:ext>
            </a:extLst>
          </p:cNvPr>
          <p:cNvSpPr/>
          <p:nvPr/>
        </p:nvSpPr>
        <p:spPr>
          <a:xfrm>
            <a:off x="1220229" y="3924350"/>
            <a:ext cx="638866" cy="122718"/>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Age: 45-54</a:t>
            </a:r>
          </a:p>
        </p:txBody>
      </p:sp>
      <p:sp>
        <p:nvSpPr>
          <p:cNvPr id="191" name="tx152">
            <a:extLst>
              <a:ext uri="{FF2B5EF4-FFF2-40B4-BE49-F238E27FC236}">
                <a16:creationId xmlns:a16="http://schemas.microsoft.com/office/drawing/2014/main" id="{42042987-A02B-C8D2-C98F-3A3CFD8B3A94}"/>
              </a:ext>
            </a:extLst>
          </p:cNvPr>
          <p:cNvSpPr/>
          <p:nvPr/>
        </p:nvSpPr>
        <p:spPr>
          <a:xfrm>
            <a:off x="1220229" y="3686757"/>
            <a:ext cx="638866" cy="122718"/>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Age: 30-44</a:t>
            </a:r>
          </a:p>
        </p:txBody>
      </p:sp>
      <p:sp>
        <p:nvSpPr>
          <p:cNvPr id="192" name="tx153">
            <a:extLst>
              <a:ext uri="{FF2B5EF4-FFF2-40B4-BE49-F238E27FC236}">
                <a16:creationId xmlns:a16="http://schemas.microsoft.com/office/drawing/2014/main" id="{70FB31A2-087A-1170-5C93-5FB9426859C1}"/>
              </a:ext>
            </a:extLst>
          </p:cNvPr>
          <p:cNvSpPr/>
          <p:nvPr/>
        </p:nvSpPr>
        <p:spPr>
          <a:xfrm>
            <a:off x="1220229" y="3449164"/>
            <a:ext cx="638866" cy="122718"/>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Age: 18-29</a:t>
            </a:r>
          </a:p>
        </p:txBody>
      </p:sp>
      <p:sp>
        <p:nvSpPr>
          <p:cNvPr id="193" name="tx154">
            <a:extLst>
              <a:ext uri="{FF2B5EF4-FFF2-40B4-BE49-F238E27FC236}">
                <a16:creationId xmlns:a16="http://schemas.microsoft.com/office/drawing/2014/main" id="{9A3344D5-C70B-C398-CA15-424D82FCE1AD}"/>
              </a:ext>
            </a:extLst>
          </p:cNvPr>
          <p:cNvSpPr/>
          <p:nvPr/>
        </p:nvSpPr>
        <p:spPr>
          <a:xfrm>
            <a:off x="934602" y="3235157"/>
            <a:ext cx="943543" cy="99133"/>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Gender: Female</a:t>
            </a:r>
          </a:p>
        </p:txBody>
      </p:sp>
      <p:sp>
        <p:nvSpPr>
          <p:cNvPr id="194" name="tx155">
            <a:extLst>
              <a:ext uri="{FF2B5EF4-FFF2-40B4-BE49-F238E27FC236}">
                <a16:creationId xmlns:a16="http://schemas.microsoft.com/office/drawing/2014/main" id="{AE81CA71-615D-11AF-CFC5-603D2D623D11}"/>
              </a:ext>
            </a:extLst>
          </p:cNvPr>
          <p:cNvSpPr/>
          <p:nvPr/>
        </p:nvSpPr>
        <p:spPr>
          <a:xfrm>
            <a:off x="1077481" y="2997565"/>
            <a:ext cx="791139" cy="99133"/>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Gender: Male</a:t>
            </a:r>
          </a:p>
        </p:txBody>
      </p:sp>
      <p:sp>
        <p:nvSpPr>
          <p:cNvPr id="195" name="tx156">
            <a:extLst>
              <a:ext uri="{FF2B5EF4-FFF2-40B4-BE49-F238E27FC236}">
                <a16:creationId xmlns:a16="http://schemas.microsoft.com/office/drawing/2014/main" id="{F90DFACB-DD67-29F7-B2BB-70D281190FBA}"/>
              </a:ext>
            </a:extLst>
          </p:cNvPr>
          <p:cNvSpPr/>
          <p:nvPr/>
        </p:nvSpPr>
        <p:spPr>
          <a:xfrm>
            <a:off x="1135464" y="2762694"/>
            <a:ext cx="733156" cy="96412"/>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Adults 18-64</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black_box_title"/>
          <p:cNvSpPr>
            <a:spLocks noGrp="1"/>
          </p:cNvSpPr>
          <p:nvPr>
            <p:ph type="body" sz="quarter" idx="13" hasCustomPrompt="1"/>
          </p:nvPr>
        </p:nvSpPr>
        <p:spPr>
          <a:xfrm>
            <a:off x="1073744" y="672572"/>
            <a:ext cx="6858000" cy="176493"/>
          </a:xfrm>
        </p:spPr>
        <p:txBody>
          <a:bodyPr/>
          <a:lstStyle/>
          <a:p>
            <a:r>
              <a:rPr lang="en-US" dirty="0"/>
              <a:t>OOH ADS</a:t>
            </a:r>
          </a:p>
        </p:txBody>
      </p:sp>
      <p:sp>
        <p:nvSpPr>
          <p:cNvPr id="111" name="presentation_title"/>
          <p:cNvSpPr>
            <a:spLocks noGrp="1"/>
          </p:cNvSpPr>
          <p:nvPr>
            <p:ph type="body" sz="quarter" idx="15" hasCustomPrompt="1"/>
          </p:nvPr>
        </p:nvSpPr>
        <p:spPr>
          <a:xfrm>
            <a:off x="-1022350" y="-1549400"/>
            <a:ext cx="1862138" cy="495300"/>
          </a:xfrm>
        </p:spPr>
        <p:txBody>
          <a:bodyPr>
            <a:normAutofit fontScale="55000" lnSpcReduction="20000"/>
          </a:bodyPr>
          <a:lstStyle/>
          <a:p>
            <a:r>
              <a:rPr dirty="0"/>
              <a:t>Out Of Home Advertising Association Of America 1864 Polling Presentation</a:t>
            </a:r>
          </a:p>
        </p:txBody>
      </p:sp>
      <p:sp>
        <p:nvSpPr>
          <p:cNvPr id="112" name="qnum"/>
          <p:cNvSpPr>
            <a:spLocks noGrp="1"/>
          </p:cNvSpPr>
          <p:nvPr>
            <p:ph type="body" sz="quarter" idx="14" hasCustomPrompt="1"/>
          </p:nvPr>
        </p:nvSpPr>
        <p:spPr>
          <a:xfrm>
            <a:off x="-1859501" y="-875507"/>
            <a:ext cx="1673225" cy="728663"/>
          </a:xfrm>
        </p:spPr>
        <p:txBody>
          <a:bodyPr/>
          <a:lstStyle/>
          <a:p>
            <a:r>
              <a:rPr dirty="0"/>
              <a:t>OAAA2</a:t>
            </a:r>
          </a:p>
        </p:txBody>
      </p:sp>
      <p:grpSp>
        <p:nvGrpSpPr>
          <p:cNvPr id="113" name="Group 112">
            <a:extLst>
              <a:ext uri="{FF2B5EF4-FFF2-40B4-BE49-F238E27FC236}">
                <a16:creationId xmlns:a16="http://schemas.microsoft.com/office/drawing/2014/main" id="{B57CE0DE-3C09-4576-0108-4FECCA2B2CF9}"/>
              </a:ext>
            </a:extLst>
          </p:cNvPr>
          <p:cNvGrpSpPr/>
          <p:nvPr/>
        </p:nvGrpSpPr>
        <p:grpSpPr>
          <a:xfrm>
            <a:off x="364337" y="2160081"/>
            <a:ext cx="10692195" cy="4530496"/>
            <a:chOff x="1101694" y="2240900"/>
            <a:chExt cx="9828316" cy="4019814"/>
          </a:xfrm>
        </p:grpSpPr>
        <p:sp>
          <p:nvSpPr>
            <p:cNvPr id="114" name="rc4">
              <a:extLst>
                <a:ext uri="{FF2B5EF4-FFF2-40B4-BE49-F238E27FC236}">
                  <a16:creationId xmlns:a16="http://schemas.microsoft.com/office/drawing/2014/main" id="{4F4EDE02-824D-3058-5ABB-93521B51E0C7}"/>
                </a:ext>
              </a:extLst>
            </p:cNvPr>
            <p:cNvSpPr/>
            <p:nvPr/>
          </p:nvSpPr>
          <p:spPr>
            <a:xfrm>
              <a:off x="3967920" y="3272797"/>
              <a:ext cx="2445470" cy="343742"/>
            </a:xfrm>
            <a:prstGeom prst="rect">
              <a:avLst/>
            </a:prstGeom>
            <a:solidFill>
              <a:srgbClr val="036061">
                <a:alpha val="100000"/>
              </a:srgbClr>
            </a:solidFill>
          </p:spPr>
          <p:txBody>
            <a:bodyPr/>
            <a:lstStyle/>
            <a:p>
              <a:endParaRPr dirty="0"/>
            </a:p>
          </p:txBody>
        </p:sp>
        <p:sp>
          <p:nvSpPr>
            <p:cNvPr id="115" name="rc5">
              <a:extLst>
                <a:ext uri="{FF2B5EF4-FFF2-40B4-BE49-F238E27FC236}">
                  <a16:creationId xmlns:a16="http://schemas.microsoft.com/office/drawing/2014/main" id="{7D1A476E-4C22-DDE0-4485-AEB81A67FB57}"/>
                </a:ext>
              </a:extLst>
            </p:cNvPr>
            <p:cNvSpPr/>
            <p:nvPr/>
          </p:nvSpPr>
          <p:spPr>
            <a:xfrm>
              <a:off x="6413390" y="3272797"/>
              <a:ext cx="2893885" cy="343742"/>
            </a:xfrm>
            <a:prstGeom prst="rect">
              <a:avLst/>
            </a:prstGeom>
            <a:solidFill>
              <a:srgbClr val="0DD6CC">
                <a:alpha val="100000"/>
              </a:srgbClr>
            </a:solidFill>
          </p:spPr>
          <p:txBody>
            <a:bodyPr/>
            <a:lstStyle/>
            <a:p>
              <a:endParaRPr dirty="0"/>
            </a:p>
          </p:txBody>
        </p:sp>
        <p:sp>
          <p:nvSpPr>
            <p:cNvPr id="116" name="rc6">
              <a:extLst>
                <a:ext uri="{FF2B5EF4-FFF2-40B4-BE49-F238E27FC236}">
                  <a16:creationId xmlns:a16="http://schemas.microsoft.com/office/drawing/2014/main" id="{60AE91AE-69AD-2632-DA1F-88597AAB0E03}"/>
                </a:ext>
              </a:extLst>
            </p:cNvPr>
            <p:cNvSpPr/>
            <p:nvPr/>
          </p:nvSpPr>
          <p:spPr>
            <a:xfrm>
              <a:off x="9864450" y="3272797"/>
              <a:ext cx="677116" cy="343742"/>
            </a:xfrm>
            <a:prstGeom prst="rect">
              <a:avLst/>
            </a:prstGeom>
            <a:solidFill>
              <a:srgbClr val="E83237">
                <a:alpha val="100000"/>
              </a:srgbClr>
            </a:solidFill>
          </p:spPr>
          <p:txBody>
            <a:bodyPr/>
            <a:lstStyle/>
            <a:p>
              <a:endParaRPr dirty="0"/>
            </a:p>
          </p:txBody>
        </p:sp>
        <p:sp>
          <p:nvSpPr>
            <p:cNvPr id="117" name="rc7">
              <a:extLst>
                <a:ext uri="{FF2B5EF4-FFF2-40B4-BE49-F238E27FC236}">
                  <a16:creationId xmlns:a16="http://schemas.microsoft.com/office/drawing/2014/main" id="{3B5AD5B3-35BC-DC0B-6D61-5FFCA6D8E94D}"/>
                </a:ext>
              </a:extLst>
            </p:cNvPr>
            <p:cNvSpPr/>
            <p:nvPr/>
          </p:nvSpPr>
          <p:spPr>
            <a:xfrm>
              <a:off x="10541566" y="3272797"/>
              <a:ext cx="388444" cy="343742"/>
            </a:xfrm>
            <a:prstGeom prst="rect">
              <a:avLst/>
            </a:prstGeom>
            <a:solidFill>
              <a:srgbClr val="7F0E11">
                <a:alpha val="100000"/>
              </a:srgbClr>
            </a:solidFill>
          </p:spPr>
          <p:txBody>
            <a:bodyPr/>
            <a:lstStyle/>
            <a:p>
              <a:endParaRPr dirty="0"/>
            </a:p>
          </p:txBody>
        </p:sp>
        <p:sp>
          <p:nvSpPr>
            <p:cNvPr id="118" name="rc8">
              <a:extLst>
                <a:ext uri="{FF2B5EF4-FFF2-40B4-BE49-F238E27FC236}">
                  <a16:creationId xmlns:a16="http://schemas.microsoft.com/office/drawing/2014/main" id="{91DA4D29-F384-9A67-EA26-387A513F4F40}"/>
                </a:ext>
              </a:extLst>
            </p:cNvPr>
            <p:cNvSpPr/>
            <p:nvPr/>
          </p:nvSpPr>
          <p:spPr>
            <a:xfrm>
              <a:off x="9307276" y="3272797"/>
              <a:ext cx="557174" cy="343742"/>
            </a:xfrm>
            <a:prstGeom prst="rect">
              <a:avLst/>
            </a:prstGeom>
            <a:solidFill>
              <a:srgbClr val="CACACA">
                <a:alpha val="100000"/>
              </a:srgbClr>
            </a:solidFill>
          </p:spPr>
          <p:txBody>
            <a:bodyPr/>
            <a:lstStyle/>
            <a:p>
              <a:endParaRPr dirty="0"/>
            </a:p>
          </p:txBody>
        </p:sp>
        <p:sp>
          <p:nvSpPr>
            <p:cNvPr id="119" name="rc9">
              <a:extLst>
                <a:ext uri="{FF2B5EF4-FFF2-40B4-BE49-F238E27FC236}">
                  <a16:creationId xmlns:a16="http://schemas.microsoft.com/office/drawing/2014/main" id="{68369381-3971-6BE2-B731-B554D21DCCCC}"/>
                </a:ext>
              </a:extLst>
            </p:cNvPr>
            <p:cNvSpPr/>
            <p:nvPr/>
          </p:nvSpPr>
          <p:spPr>
            <a:xfrm>
              <a:off x="3967920" y="4859302"/>
              <a:ext cx="2017970" cy="343742"/>
            </a:xfrm>
            <a:prstGeom prst="rect">
              <a:avLst/>
            </a:prstGeom>
            <a:solidFill>
              <a:srgbClr val="036061">
                <a:alpha val="100000"/>
              </a:srgbClr>
            </a:solidFill>
          </p:spPr>
          <p:txBody>
            <a:bodyPr/>
            <a:lstStyle/>
            <a:p>
              <a:endParaRPr dirty="0"/>
            </a:p>
          </p:txBody>
        </p:sp>
        <p:sp>
          <p:nvSpPr>
            <p:cNvPr id="120" name="rc10">
              <a:extLst>
                <a:ext uri="{FF2B5EF4-FFF2-40B4-BE49-F238E27FC236}">
                  <a16:creationId xmlns:a16="http://schemas.microsoft.com/office/drawing/2014/main" id="{08A1283C-6B7C-16E3-3053-31A467BDC898}"/>
                </a:ext>
              </a:extLst>
            </p:cNvPr>
            <p:cNvSpPr/>
            <p:nvPr/>
          </p:nvSpPr>
          <p:spPr>
            <a:xfrm>
              <a:off x="5985891" y="4859302"/>
              <a:ext cx="2784587" cy="343742"/>
            </a:xfrm>
            <a:prstGeom prst="rect">
              <a:avLst/>
            </a:prstGeom>
            <a:solidFill>
              <a:srgbClr val="0DD6CC">
                <a:alpha val="100000"/>
              </a:srgbClr>
            </a:solidFill>
          </p:spPr>
          <p:txBody>
            <a:bodyPr/>
            <a:lstStyle/>
            <a:p>
              <a:endParaRPr dirty="0"/>
            </a:p>
          </p:txBody>
        </p:sp>
        <p:sp>
          <p:nvSpPr>
            <p:cNvPr id="121" name="rc11">
              <a:extLst>
                <a:ext uri="{FF2B5EF4-FFF2-40B4-BE49-F238E27FC236}">
                  <a16:creationId xmlns:a16="http://schemas.microsoft.com/office/drawing/2014/main" id="{DF7F54CD-7733-1C53-9C86-C912E2E1F691}"/>
                </a:ext>
              </a:extLst>
            </p:cNvPr>
            <p:cNvSpPr/>
            <p:nvPr/>
          </p:nvSpPr>
          <p:spPr>
            <a:xfrm>
              <a:off x="9574163" y="4859302"/>
              <a:ext cx="847461" cy="343742"/>
            </a:xfrm>
            <a:prstGeom prst="rect">
              <a:avLst/>
            </a:prstGeom>
            <a:solidFill>
              <a:srgbClr val="E83237">
                <a:alpha val="100000"/>
              </a:srgbClr>
            </a:solidFill>
          </p:spPr>
          <p:txBody>
            <a:bodyPr/>
            <a:lstStyle/>
            <a:p>
              <a:endParaRPr dirty="0"/>
            </a:p>
          </p:txBody>
        </p:sp>
        <p:sp>
          <p:nvSpPr>
            <p:cNvPr id="122" name="rc12">
              <a:extLst>
                <a:ext uri="{FF2B5EF4-FFF2-40B4-BE49-F238E27FC236}">
                  <a16:creationId xmlns:a16="http://schemas.microsoft.com/office/drawing/2014/main" id="{24430F7D-312C-5B23-5D2F-E34C38CE6897}"/>
                </a:ext>
              </a:extLst>
            </p:cNvPr>
            <p:cNvSpPr/>
            <p:nvPr/>
          </p:nvSpPr>
          <p:spPr>
            <a:xfrm>
              <a:off x="10421624" y="4859302"/>
              <a:ext cx="508385" cy="343742"/>
            </a:xfrm>
            <a:prstGeom prst="rect">
              <a:avLst/>
            </a:prstGeom>
            <a:solidFill>
              <a:srgbClr val="7F0E11">
                <a:alpha val="100000"/>
              </a:srgbClr>
            </a:solidFill>
          </p:spPr>
          <p:txBody>
            <a:bodyPr/>
            <a:lstStyle/>
            <a:p>
              <a:endParaRPr dirty="0"/>
            </a:p>
          </p:txBody>
        </p:sp>
        <p:sp>
          <p:nvSpPr>
            <p:cNvPr id="123" name="rc13">
              <a:extLst>
                <a:ext uri="{FF2B5EF4-FFF2-40B4-BE49-F238E27FC236}">
                  <a16:creationId xmlns:a16="http://schemas.microsoft.com/office/drawing/2014/main" id="{093B0F19-3FD9-2BB7-E3FE-05070679DA7B}"/>
                </a:ext>
              </a:extLst>
            </p:cNvPr>
            <p:cNvSpPr/>
            <p:nvPr/>
          </p:nvSpPr>
          <p:spPr>
            <a:xfrm>
              <a:off x="8770478" y="4859302"/>
              <a:ext cx="803684" cy="343742"/>
            </a:xfrm>
            <a:prstGeom prst="rect">
              <a:avLst/>
            </a:prstGeom>
            <a:solidFill>
              <a:srgbClr val="CACACA">
                <a:alpha val="100000"/>
              </a:srgbClr>
            </a:solidFill>
          </p:spPr>
          <p:txBody>
            <a:bodyPr/>
            <a:lstStyle/>
            <a:p>
              <a:endParaRPr dirty="0"/>
            </a:p>
          </p:txBody>
        </p:sp>
        <p:sp>
          <p:nvSpPr>
            <p:cNvPr id="124" name="rc14">
              <a:extLst>
                <a:ext uri="{FF2B5EF4-FFF2-40B4-BE49-F238E27FC236}">
                  <a16:creationId xmlns:a16="http://schemas.microsoft.com/office/drawing/2014/main" id="{0C774DC8-F2EE-55FA-E7B6-E29869204611}"/>
                </a:ext>
              </a:extLst>
            </p:cNvPr>
            <p:cNvSpPr/>
            <p:nvPr/>
          </p:nvSpPr>
          <p:spPr>
            <a:xfrm>
              <a:off x="3967920" y="5916972"/>
              <a:ext cx="1661997" cy="343742"/>
            </a:xfrm>
            <a:prstGeom prst="rect">
              <a:avLst/>
            </a:prstGeom>
            <a:solidFill>
              <a:srgbClr val="036061">
                <a:alpha val="100000"/>
              </a:srgbClr>
            </a:solidFill>
          </p:spPr>
          <p:txBody>
            <a:bodyPr/>
            <a:lstStyle/>
            <a:p>
              <a:endParaRPr dirty="0"/>
            </a:p>
          </p:txBody>
        </p:sp>
        <p:sp>
          <p:nvSpPr>
            <p:cNvPr id="125" name="rc15">
              <a:extLst>
                <a:ext uri="{FF2B5EF4-FFF2-40B4-BE49-F238E27FC236}">
                  <a16:creationId xmlns:a16="http://schemas.microsoft.com/office/drawing/2014/main" id="{CCF31C2D-8FDE-7225-70BE-E3800D8AD5A3}"/>
                </a:ext>
              </a:extLst>
            </p:cNvPr>
            <p:cNvSpPr/>
            <p:nvPr/>
          </p:nvSpPr>
          <p:spPr>
            <a:xfrm>
              <a:off x="5629917" y="5916972"/>
              <a:ext cx="2546153" cy="343742"/>
            </a:xfrm>
            <a:prstGeom prst="rect">
              <a:avLst/>
            </a:prstGeom>
            <a:solidFill>
              <a:srgbClr val="0DD6CC">
                <a:alpha val="100000"/>
              </a:srgbClr>
            </a:solidFill>
          </p:spPr>
          <p:txBody>
            <a:bodyPr/>
            <a:lstStyle/>
            <a:p>
              <a:endParaRPr dirty="0"/>
            </a:p>
          </p:txBody>
        </p:sp>
        <p:sp>
          <p:nvSpPr>
            <p:cNvPr id="126" name="rc16">
              <a:extLst>
                <a:ext uri="{FF2B5EF4-FFF2-40B4-BE49-F238E27FC236}">
                  <a16:creationId xmlns:a16="http://schemas.microsoft.com/office/drawing/2014/main" id="{F29FB7F3-4CDF-7805-2533-77D6347418AA}"/>
                </a:ext>
              </a:extLst>
            </p:cNvPr>
            <p:cNvSpPr/>
            <p:nvPr/>
          </p:nvSpPr>
          <p:spPr>
            <a:xfrm>
              <a:off x="8969277" y="5916972"/>
              <a:ext cx="1253507" cy="343742"/>
            </a:xfrm>
            <a:prstGeom prst="rect">
              <a:avLst/>
            </a:prstGeom>
            <a:solidFill>
              <a:srgbClr val="E83237">
                <a:alpha val="100000"/>
              </a:srgbClr>
            </a:solidFill>
          </p:spPr>
          <p:txBody>
            <a:bodyPr/>
            <a:lstStyle/>
            <a:p>
              <a:endParaRPr dirty="0"/>
            </a:p>
          </p:txBody>
        </p:sp>
        <p:sp>
          <p:nvSpPr>
            <p:cNvPr id="127" name="rc17">
              <a:extLst>
                <a:ext uri="{FF2B5EF4-FFF2-40B4-BE49-F238E27FC236}">
                  <a16:creationId xmlns:a16="http://schemas.microsoft.com/office/drawing/2014/main" id="{4D2CA393-00EA-83E0-9085-C65AA1033C70}"/>
                </a:ext>
              </a:extLst>
            </p:cNvPr>
            <p:cNvSpPr/>
            <p:nvPr/>
          </p:nvSpPr>
          <p:spPr>
            <a:xfrm>
              <a:off x="10222784" y="5916972"/>
              <a:ext cx="707225" cy="343742"/>
            </a:xfrm>
            <a:prstGeom prst="rect">
              <a:avLst/>
            </a:prstGeom>
            <a:solidFill>
              <a:srgbClr val="7F0E11">
                <a:alpha val="100000"/>
              </a:srgbClr>
            </a:solidFill>
          </p:spPr>
          <p:txBody>
            <a:bodyPr/>
            <a:lstStyle/>
            <a:p>
              <a:endParaRPr dirty="0"/>
            </a:p>
          </p:txBody>
        </p:sp>
        <p:sp>
          <p:nvSpPr>
            <p:cNvPr id="128" name="rc18">
              <a:extLst>
                <a:ext uri="{FF2B5EF4-FFF2-40B4-BE49-F238E27FC236}">
                  <a16:creationId xmlns:a16="http://schemas.microsoft.com/office/drawing/2014/main" id="{070E20CE-EF9B-9611-79A1-436BAEF79DB2}"/>
                </a:ext>
              </a:extLst>
            </p:cNvPr>
            <p:cNvSpPr/>
            <p:nvPr/>
          </p:nvSpPr>
          <p:spPr>
            <a:xfrm>
              <a:off x="8176071" y="5916972"/>
              <a:ext cx="793206" cy="343742"/>
            </a:xfrm>
            <a:prstGeom prst="rect">
              <a:avLst/>
            </a:prstGeom>
            <a:solidFill>
              <a:srgbClr val="CACACA">
                <a:alpha val="100000"/>
              </a:srgbClr>
            </a:solidFill>
          </p:spPr>
          <p:txBody>
            <a:bodyPr/>
            <a:lstStyle/>
            <a:p>
              <a:endParaRPr dirty="0"/>
            </a:p>
          </p:txBody>
        </p:sp>
        <p:sp>
          <p:nvSpPr>
            <p:cNvPr id="129" name="rc19">
              <a:extLst>
                <a:ext uri="{FF2B5EF4-FFF2-40B4-BE49-F238E27FC236}">
                  <a16:creationId xmlns:a16="http://schemas.microsoft.com/office/drawing/2014/main" id="{98ECD8D8-9558-8531-80C5-206995D719BF}"/>
                </a:ext>
              </a:extLst>
            </p:cNvPr>
            <p:cNvSpPr/>
            <p:nvPr/>
          </p:nvSpPr>
          <p:spPr>
            <a:xfrm>
              <a:off x="3967920" y="4330467"/>
              <a:ext cx="2031608" cy="343742"/>
            </a:xfrm>
            <a:prstGeom prst="rect">
              <a:avLst/>
            </a:prstGeom>
            <a:solidFill>
              <a:srgbClr val="036061">
                <a:alpha val="100000"/>
              </a:srgbClr>
            </a:solidFill>
          </p:spPr>
          <p:txBody>
            <a:bodyPr/>
            <a:lstStyle/>
            <a:p>
              <a:endParaRPr dirty="0"/>
            </a:p>
          </p:txBody>
        </p:sp>
        <p:sp>
          <p:nvSpPr>
            <p:cNvPr id="130" name="rc20">
              <a:extLst>
                <a:ext uri="{FF2B5EF4-FFF2-40B4-BE49-F238E27FC236}">
                  <a16:creationId xmlns:a16="http://schemas.microsoft.com/office/drawing/2014/main" id="{B576E448-A6E1-C1C1-9174-22F5F5A1EF3D}"/>
                </a:ext>
              </a:extLst>
            </p:cNvPr>
            <p:cNvSpPr/>
            <p:nvPr/>
          </p:nvSpPr>
          <p:spPr>
            <a:xfrm>
              <a:off x="5999529" y="4330467"/>
              <a:ext cx="2664164" cy="343742"/>
            </a:xfrm>
            <a:prstGeom prst="rect">
              <a:avLst/>
            </a:prstGeom>
            <a:solidFill>
              <a:srgbClr val="0DD6CC">
                <a:alpha val="100000"/>
              </a:srgbClr>
            </a:solidFill>
          </p:spPr>
          <p:txBody>
            <a:bodyPr/>
            <a:lstStyle/>
            <a:p>
              <a:endParaRPr dirty="0"/>
            </a:p>
          </p:txBody>
        </p:sp>
        <p:sp>
          <p:nvSpPr>
            <p:cNvPr id="131" name="rc21">
              <a:extLst>
                <a:ext uri="{FF2B5EF4-FFF2-40B4-BE49-F238E27FC236}">
                  <a16:creationId xmlns:a16="http://schemas.microsoft.com/office/drawing/2014/main" id="{AA849023-83CC-AEF7-7BD3-A9B42C2585F0}"/>
                </a:ext>
              </a:extLst>
            </p:cNvPr>
            <p:cNvSpPr/>
            <p:nvPr/>
          </p:nvSpPr>
          <p:spPr>
            <a:xfrm>
              <a:off x="9451313" y="4330467"/>
              <a:ext cx="939991" cy="343742"/>
            </a:xfrm>
            <a:prstGeom prst="rect">
              <a:avLst/>
            </a:prstGeom>
            <a:solidFill>
              <a:srgbClr val="E83237">
                <a:alpha val="100000"/>
              </a:srgbClr>
            </a:solidFill>
          </p:spPr>
          <p:txBody>
            <a:bodyPr/>
            <a:lstStyle/>
            <a:p>
              <a:endParaRPr dirty="0"/>
            </a:p>
          </p:txBody>
        </p:sp>
        <p:sp>
          <p:nvSpPr>
            <p:cNvPr id="132" name="rc22">
              <a:extLst>
                <a:ext uri="{FF2B5EF4-FFF2-40B4-BE49-F238E27FC236}">
                  <a16:creationId xmlns:a16="http://schemas.microsoft.com/office/drawing/2014/main" id="{9FD68BB5-22CA-19C1-CE67-16BCC25F2A84}"/>
                </a:ext>
              </a:extLst>
            </p:cNvPr>
            <p:cNvSpPr/>
            <p:nvPr/>
          </p:nvSpPr>
          <p:spPr>
            <a:xfrm>
              <a:off x="10391304" y="4330467"/>
              <a:ext cx="538705" cy="343742"/>
            </a:xfrm>
            <a:prstGeom prst="rect">
              <a:avLst/>
            </a:prstGeom>
            <a:solidFill>
              <a:srgbClr val="7F0E11">
                <a:alpha val="100000"/>
              </a:srgbClr>
            </a:solidFill>
          </p:spPr>
          <p:txBody>
            <a:bodyPr/>
            <a:lstStyle/>
            <a:p>
              <a:endParaRPr dirty="0"/>
            </a:p>
          </p:txBody>
        </p:sp>
        <p:sp>
          <p:nvSpPr>
            <p:cNvPr id="133" name="rc23">
              <a:extLst>
                <a:ext uri="{FF2B5EF4-FFF2-40B4-BE49-F238E27FC236}">
                  <a16:creationId xmlns:a16="http://schemas.microsoft.com/office/drawing/2014/main" id="{3C0BBB63-8A1D-82DB-F643-10D8E7903CE6}"/>
                </a:ext>
              </a:extLst>
            </p:cNvPr>
            <p:cNvSpPr/>
            <p:nvPr/>
          </p:nvSpPr>
          <p:spPr>
            <a:xfrm>
              <a:off x="8663693" y="4330467"/>
              <a:ext cx="787619" cy="343742"/>
            </a:xfrm>
            <a:prstGeom prst="rect">
              <a:avLst/>
            </a:prstGeom>
            <a:solidFill>
              <a:srgbClr val="CACACA">
                <a:alpha val="100000"/>
              </a:srgbClr>
            </a:solidFill>
          </p:spPr>
          <p:txBody>
            <a:bodyPr/>
            <a:lstStyle/>
            <a:p>
              <a:endParaRPr dirty="0"/>
            </a:p>
          </p:txBody>
        </p:sp>
        <p:sp>
          <p:nvSpPr>
            <p:cNvPr id="134" name="rc24">
              <a:extLst>
                <a:ext uri="{FF2B5EF4-FFF2-40B4-BE49-F238E27FC236}">
                  <a16:creationId xmlns:a16="http://schemas.microsoft.com/office/drawing/2014/main" id="{0DF87EBD-0244-1BC7-DCAB-BBA1B0F7B04F}"/>
                </a:ext>
              </a:extLst>
            </p:cNvPr>
            <p:cNvSpPr/>
            <p:nvPr/>
          </p:nvSpPr>
          <p:spPr>
            <a:xfrm>
              <a:off x="3967920" y="2743962"/>
              <a:ext cx="3374853" cy="343742"/>
            </a:xfrm>
            <a:prstGeom prst="rect">
              <a:avLst/>
            </a:prstGeom>
            <a:solidFill>
              <a:srgbClr val="036061">
                <a:alpha val="100000"/>
              </a:srgbClr>
            </a:solidFill>
          </p:spPr>
          <p:txBody>
            <a:bodyPr/>
            <a:lstStyle/>
            <a:p>
              <a:endParaRPr dirty="0"/>
            </a:p>
          </p:txBody>
        </p:sp>
        <p:sp>
          <p:nvSpPr>
            <p:cNvPr id="135" name="rc25">
              <a:extLst>
                <a:ext uri="{FF2B5EF4-FFF2-40B4-BE49-F238E27FC236}">
                  <a16:creationId xmlns:a16="http://schemas.microsoft.com/office/drawing/2014/main" id="{D5ED2212-1A98-AD4D-AAD3-4DCBC9DD0574}"/>
                </a:ext>
              </a:extLst>
            </p:cNvPr>
            <p:cNvSpPr/>
            <p:nvPr/>
          </p:nvSpPr>
          <p:spPr>
            <a:xfrm>
              <a:off x="7342774" y="2743962"/>
              <a:ext cx="2250440" cy="343742"/>
            </a:xfrm>
            <a:prstGeom prst="rect">
              <a:avLst/>
            </a:prstGeom>
            <a:solidFill>
              <a:srgbClr val="0DD6CC">
                <a:alpha val="100000"/>
              </a:srgbClr>
            </a:solidFill>
          </p:spPr>
          <p:txBody>
            <a:bodyPr/>
            <a:lstStyle/>
            <a:p>
              <a:endParaRPr dirty="0"/>
            </a:p>
          </p:txBody>
        </p:sp>
        <p:sp>
          <p:nvSpPr>
            <p:cNvPr id="136" name="rc26">
              <a:extLst>
                <a:ext uri="{FF2B5EF4-FFF2-40B4-BE49-F238E27FC236}">
                  <a16:creationId xmlns:a16="http://schemas.microsoft.com/office/drawing/2014/main" id="{7DEEAEEA-6D4A-E770-7BCD-8622CD658EB7}"/>
                </a:ext>
              </a:extLst>
            </p:cNvPr>
            <p:cNvSpPr/>
            <p:nvPr/>
          </p:nvSpPr>
          <p:spPr>
            <a:xfrm>
              <a:off x="10127278" y="2743962"/>
              <a:ext cx="486269" cy="343742"/>
            </a:xfrm>
            <a:prstGeom prst="rect">
              <a:avLst/>
            </a:prstGeom>
            <a:solidFill>
              <a:srgbClr val="E83237">
                <a:alpha val="100000"/>
              </a:srgbClr>
            </a:solidFill>
          </p:spPr>
          <p:txBody>
            <a:bodyPr/>
            <a:lstStyle/>
            <a:p>
              <a:endParaRPr dirty="0"/>
            </a:p>
          </p:txBody>
        </p:sp>
        <p:sp>
          <p:nvSpPr>
            <p:cNvPr id="137" name="rc27">
              <a:extLst>
                <a:ext uri="{FF2B5EF4-FFF2-40B4-BE49-F238E27FC236}">
                  <a16:creationId xmlns:a16="http://schemas.microsoft.com/office/drawing/2014/main" id="{41D3EA72-07DD-80F5-DCB6-CAB60727B2BC}"/>
                </a:ext>
              </a:extLst>
            </p:cNvPr>
            <p:cNvSpPr/>
            <p:nvPr/>
          </p:nvSpPr>
          <p:spPr>
            <a:xfrm>
              <a:off x="10613548" y="2743962"/>
              <a:ext cx="316462" cy="343742"/>
            </a:xfrm>
            <a:prstGeom prst="rect">
              <a:avLst/>
            </a:prstGeom>
            <a:solidFill>
              <a:srgbClr val="7F0E11">
                <a:alpha val="100000"/>
              </a:srgbClr>
            </a:solidFill>
          </p:spPr>
          <p:txBody>
            <a:bodyPr/>
            <a:lstStyle/>
            <a:p>
              <a:endParaRPr dirty="0"/>
            </a:p>
          </p:txBody>
        </p:sp>
        <p:sp>
          <p:nvSpPr>
            <p:cNvPr id="138" name="rc28">
              <a:extLst>
                <a:ext uri="{FF2B5EF4-FFF2-40B4-BE49-F238E27FC236}">
                  <a16:creationId xmlns:a16="http://schemas.microsoft.com/office/drawing/2014/main" id="{62B94BB6-C58A-3ADA-4E92-CD4E7794552A}"/>
                </a:ext>
              </a:extLst>
            </p:cNvPr>
            <p:cNvSpPr/>
            <p:nvPr/>
          </p:nvSpPr>
          <p:spPr>
            <a:xfrm>
              <a:off x="9593214" y="2743962"/>
              <a:ext cx="534063" cy="343742"/>
            </a:xfrm>
            <a:prstGeom prst="rect">
              <a:avLst/>
            </a:prstGeom>
            <a:solidFill>
              <a:srgbClr val="CACACA">
                <a:alpha val="100000"/>
              </a:srgbClr>
            </a:solidFill>
          </p:spPr>
          <p:txBody>
            <a:bodyPr/>
            <a:lstStyle/>
            <a:p>
              <a:endParaRPr dirty="0"/>
            </a:p>
          </p:txBody>
        </p:sp>
        <p:sp>
          <p:nvSpPr>
            <p:cNvPr id="139" name="rc29">
              <a:extLst>
                <a:ext uri="{FF2B5EF4-FFF2-40B4-BE49-F238E27FC236}">
                  <a16:creationId xmlns:a16="http://schemas.microsoft.com/office/drawing/2014/main" id="{C16138A4-A789-D724-8C9F-D2BB66DBACB0}"/>
                </a:ext>
              </a:extLst>
            </p:cNvPr>
            <p:cNvSpPr/>
            <p:nvPr/>
          </p:nvSpPr>
          <p:spPr>
            <a:xfrm>
              <a:off x="3967920" y="3801632"/>
              <a:ext cx="2117204" cy="343742"/>
            </a:xfrm>
            <a:prstGeom prst="rect">
              <a:avLst/>
            </a:prstGeom>
            <a:solidFill>
              <a:srgbClr val="036061">
                <a:alpha val="100000"/>
              </a:srgbClr>
            </a:solidFill>
          </p:spPr>
          <p:txBody>
            <a:bodyPr/>
            <a:lstStyle/>
            <a:p>
              <a:endParaRPr dirty="0"/>
            </a:p>
          </p:txBody>
        </p:sp>
        <p:sp>
          <p:nvSpPr>
            <p:cNvPr id="140" name="rc30">
              <a:extLst>
                <a:ext uri="{FF2B5EF4-FFF2-40B4-BE49-F238E27FC236}">
                  <a16:creationId xmlns:a16="http://schemas.microsoft.com/office/drawing/2014/main" id="{06885F81-8F9C-6C94-FEFC-CEBAB529225A}"/>
                </a:ext>
              </a:extLst>
            </p:cNvPr>
            <p:cNvSpPr/>
            <p:nvPr/>
          </p:nvSpPr>
          <p:spPr>
            <a:xfrm>
              <a:off x="6085124" y="3801632"/>
              <a:ext cx="2793077" cy="343742"/>
            </a:xfrm>
            <a:prstGeom prst="rect">
              <a:avLst/>
            </a:prstGeom>
            <a:solidFill>
              <a:srgbClr val="0DD6CC">
                <a:alpha val="100000"/>
              </a:srgbClr>
            </a:solidFill>
          </p:spPr>
          <p:txBody>
            <a:bodyPr/>
            <a:lstStyle/>
            <a:p>
              <a:endParaRPr dirty="0"/>
            </a:p>
          </p:txBody>
        </p:sp>
        <p:sp>
          <p:nvSpPr>
            <p:cNvPr id="141" name="rc31">
              <a:extLst>
                <a:ext uri="{FF2B5EF4-FFF2-40B4-BE49-F238E27FC236}">
                  <a16:creationId xmlns:a16="http://schemas.microsoft.com/office/drawing/2014/main" id="{45E01253-9011-DA85-05C1-61DD099B97C6}"/>
                </a:ext>
              </a:extLst>
            </p:cNvPr>
            <p:cNvSpPr/>
            <p:nvPr/>
          </p:nvSpPr>
          <p:spPr>
            <a:xfrm>
              <a:off x="9610236" y="3801632"/>
              <a:ext cx="851230" cy="343742"/>
            </a:xfrm>
            <a:prstGeom prst="rect">
              <a:avLst/>
            </a:prstGeom>
            <a:solidFill>
              <a:srgbClr val="E83237">
                <a:alpha val="100000"/>
              </a:srgbClr>
            </a:solidFill>
          </p:spPr>
          <p:txBody>
            <a:bodyPr/>
            <a:lstStyle/>
            <a:p>
              <a:endParaRPr dirty="0"/>
            </a:p>
          </p:txBody>
        </p:sp>
        <p:sp>
          <p:nvSpPr>
            <p:cNvPr id="142" name="rc32">
              <a:extLst>
                <a:ext uri="{FF2B5EF4-FFF2-40B4-BE49-F238E27FC236}">
                  <a16:creationId xmlns:a16="http://schemas.microsoft.com/office/drawing/2014/main" id="{6AAD99F2-3F14-BAE2-C827-7C8B5C5566B4}"/>
                </a:ext>
              </a:extLst>
            </p:cNvPr>
            <p:cNvSpPr/>
            <p:nvPr/>
          </p:nvSpPr>
          <p:spPr>
            <a:xfrm>
              <a:off x="10461467" y="3801632"/>
              <a:ext cx="468543" cy="343742"/>
            </a:xfrm>
            <a:prstGeom prst="rect">
              <a:avLst/>
            </a:prstGeom>
            <a:solidFill>
              <a:srgbClr val="7F0E11">
                <a:alpha val="100000"/>
              </a:srgbClr>
            </a:solidFill>
          </p:spPr>
          <p:txBody>
            <a:bodyPr/>
            <a:lstStyle/>
            <a:p>
              <a:endParaRPr dirty="0"/>
            </a:p>
          </p:txBody>
        </p:sp>
        <p:sp>
          <p:nvSpPr>
            <p:cNvPr id="143" name="rc33">
              <a:extLst>
                <a:ext uri="{FF2B5EF4-FFF2-40B4-BE49-F238E27FC236}">
                  <a16:creationId xmlns:a16="http://schemas.microsoft.com/office/drawing/2014/main" id="{7B94C1D1-9FEF-DF2A-7C23-DE0DCFC78FF6}"/>
                </a:ext>
              </a:extLst>
            </p:cNvPr>
            <p:cNvSpPr/>
            <p:nvPr/>
          </p:nvSpPr>
          <p:spPr>
            <a:xfrm>
              <a:off x="8878202" y="3801632"/>
              <a:ext cx="732034" cy="343742"/>
            </a:xfrm>
            <a:prstGeom prst="rect">
              <a:avLst/>
            </a:prstGeom>
            <a:solidFill>
              <a:srgbClr val="CACACA">
                <a:alpha val="100000"/>
              </a:srgbClr>
            </a:solidFill>
          </p:spPr>
          <p:txBody>
            <a:bodyPr/>
            <a:lstStyle/>
            <a:p>
              <a:endParaRPr dirty="0"/>
            </a:p>
          </p:txBody>
        </p:sp>
        <p:sp>
          <p:nvSpPr>
            <p:cNvPr id="144" name="rc34">
              <a:extLst>
                <a:ext uri="{FF2B5EF4-FFF2-40B4-BE49-F238E27FC236}">
                  <a16:creationId xmlns:a16="http://schemas.microsoft.com/office/drawing/2014/main" id="{B30127C1-5F08-4ACC-E3F3-2A58B4DAF43A}"/>
                </a:ext>
              </a:extLst>
            </p:cNvPr>
            <p:cNvSpPr/>
            <p:nvPr/>
          </p:nvSpPr>
          <p:spPr>
            <a:xfrm>
              <a:off x="3967920" y="5388137"/>
              <a:ext cx="1726109" cy="343742"/>
            </a:xfrm>
            <a:prstGeom prst="rect">
              <a:avLst/>
            </a:prstGeom>
            <a:solidFill>
              <a:srgbClr val="036061">
                <a:alpha val="100000"/>
              </a:srgbClr>
            </a:solidFill>
          </p:spPr>
          <p:txBody>
            <a:bodyPr/>
            <a:lstStyle/>
            <a:p>
              <a:endParaRPr dirty="0"/>
            </a:p>
          </p:txBody>
        </p:sp>
        <p:sp>
          <p:nvSpPr>
            <p:cNvPr id="145" name="rc35">
              <a:extLst>
                <a:ext uri="{FF2B5EF4-FFF2-40B4-BE49-F238E27FC236}">
                  <a16:creationId xmlns:a16="http://schemas.microsoft.com/office/drawing/2014/main" id="{2AE51CC7-32BF-09C3-5E2D-19C985C6C56B}"/>
                </a:ext>
              </a:extLst>
            </p:cNvPr>
            <p:cNvSpPr/>
            <p:nvPr/>
          </p:nvSpPr>
          <p:spPr>
            <a:xfrm>
              <a:off x="5694030" y="5388137"/>
              <a:ext cx="2516085" cy="343742"/>
            </a:xfrm>
            <a:prstGeom prst="rect">
              <a:avLst/>
            </a:prstGeom>
            <a:solidFill>
              <a:srgbClr val="0DD6CC">
                <a:alpha val="100000"/>
              </a:srgbClr>
            </a:solidFill>
          </p:spPr>
          <p:txBody>
            <a:bodyPr/>
            <a:lstStyle/>
            <a:p>
              <a:endParaRPr dirty="0"/>
            </a:p>
          </p:txBody>
        </p:sp>
        <p:sp>
          <p:nvSpPr>
            <p:cNvPr id="146" name="rc36">
              <a:extLst>
                <a:ext uri="{FF2B5EF4-FFF2-40B4-BE49-F238E27FC236}">
                  <a16:creationId xmlns:a16="http://schemas.microsoft.com/office/drawing/2014/main" id="{EE721847-568D-C9B5-04C3-6D56D10DECFC}"/>
                </a:ext>
              </a:extLst>
            </p:cNvPr>
            <p:cNvSpPr/>
            <p:nvPr/>
          </p:nvSpPr>
          <p:spPr>
            <a:xfrm>
              <a:off x="9190606" y="5388137"/>
              <a:ext cx="956386" cy="343742"/>
            </a:xfrm>
            <a:prstGeom prst="rect">
              <a:avLst/>
            </a:prstGeom>
            <a:solidFill>
              <a:srgbClr val="E83237">
                <a:alpha val="100000"/>
              </a:srgbClr>
            </a:solidFill>
          </p:spPr>
          <p:txBody>
            <a:bodyPr/>
            <a:lstStyle/>
            <a:p>
              <a:endParaRPr dirty="0"/>
            </a:p>
          </p:txBody>
        </p:sp>
        <p:sp>
          <p:nvSpPr>
            <p:cNvPr id="147" name="rc37">
              <a:extLst>
                <a:ext uri="{FF2B5EF4-FFF2-40B4-BE49-F238E27FC236}">
                  <a16:creationId xmlns:a16="http://schemas.microsoft.com/office/drawing/2014/main" id="{466C5992-EF94-5CA5-D52F-70BF529B3D2D}"/>
                </a:ext>
              </a:extLst>
            </p:cNvPr>
            <p:cNvSpPr/>
            <p:nvPr/>
          </p:nvSpPr>
          <p:spPr>
            <a:xfrm>
              <a:off x="10146992" y="5388137"/>
              <a:ext cx="783017" cy="343742"/>
            </a:xfrm>
            <a:prstGeom prst="rect">
              <a:avLst/>
            </a:prstGeom>
            <a:solidFill>
              <a:srgbClr val="7F0E11">
                <a:alpha val="100000"/>
              </a:srgbClr>
            </a:solidFill>
          </p:spPr>
          <p:txBody>
            <a:bodyPr/>
            <a:lstStyle/>
            <a:p>
              <a:endParaRPr dirty="0"/>
            </a:p>
          </p:txBody>
        </p:sp>
        <p:sp>
          <p:nvSpPr>
            <p:cNvPr id="148" name="rc38">
              <a:extLst>
                <a:ext uri="{FF2B5EF4-FFF2-40B4-BE49-F238E27FC236}">
                  <a16:creationId xmlns:a16="http://schemas.microsoft.com/office/drawing/2014/main" id="{6FA6077C-BD36-E464-F85F-7A73607FB237}"/>
                </a:ext>
              </a:extLst>
            </p:cNvPr>
            <p:cNvSpPr/>
            <p:nvPr/>
          </p:nvSpPr>
          <p:spPr>
            <a:xfrm>
              <a:off x="8210115" y="5388137"/>
              <a:ext cx="980490" cy="343742"/>
            </a:xfrm>
            <a:prstGeom prst="rect">
              <a:avLst/>
            </a:prstGeom>
            <a:solidFill>
              <a:srgbClr val="CACACA">
                <a:alpha val="100000"/>
              </a:srgbClr>
            </a:solidFill>
          </p:spPr>
          <p:txBody>
            <a:bodyPr/>
            <a:lstStyle/>
            <a:p>
              <a:endParaRPr dirty="0"/>
            </a:p>
          </p:txBody>
        </p:sp>
        <p:sp>
          <p:nvSpPr>
            <p:cNvPr id="149" name="tx39">
              <a:extLst>
                <a:ext uri="{FF2B5EF4-FFF2-40B4-BE49-F238E27FC236}">
                  <a16:creationId xmlns:a16="http://schemas.microsoft.com/office/drawing/2014/main" id="{A48285DF-D42E-082E-2214-2BD48AAEE689}"/>
                </a:ext>
              </a:extLst>
            </p:cNvPr>
            <p:cNvSpPr/>
            <p:nvPr/>
          </p:nvSpPr>
          <p:spPr>
            <a:xfrm>
              <a:off x="7697644" y="338295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42%</a:t>
              </a:r>
            </a:p>
          </p:txBody>
        </p:sp>
        <p:sp>
          <p:nvSpPr>
            <p:cNvPr id="150" name="tx40">
              <a:extLst>
                <a:ext uri="{FF2B5EF4-FFF2-40B4-BE49-F238E27FC236}">
                  <a16:creationId xmlns:a16="http://schemas.microsoft.com/office/drawing/2014/main" id="{F6AD03CF-1E17-B7DD-6A35-F2743F303359}"/>
                </a:ext>
              </a:extLst>
            </p:cNvPr>
            <p:cNvSpPr/>
            <p:nvPr/>
          </p:nvSpPr>
          <p:spPr>
            <a:xfrm>
              <a:off x="9468379" y="3382959"/>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8%</a:t>
              </a:r>
            </a:p>
          </p:txBody>
        </p:sp>
        <p:sp>
          <p:nvSpPr>
            <p:cNvPr id="151" name="tx41">
              <a:extLst>
                <a:ext uri="{FF2B5EF4-FFF2-40B4-BE49-F238E27FC236}">
                  <a16:creationId xmlns:a16="http://schemas.microsoft.com/office/drawing/2014/main" id="{8A869F50-3899-E4FB-FD74-E305CFD1A2C7}"/>
                </a:ext>
              </a:extLst>
            </p:cNvPr>
            <p:cNvSpPr/>
            <p:nvPr/>
          </p:nvSpPr>
          <p:spPr>
            <a:xfrm>
              <a:off x="7215496" y="4969464"/>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40%</a:t>
              </a:r>
            </a:p>
          </p:txBody>
        </p:sp>
        <p:sp>
          <p:nvSpPr>
            <p:cNvPr id="152" name="tx42">
              <a:extLst>
                <a:ext uri="{FF2B5EF4-FFF2-40B4-BE49-F238E27FC236}">
                  <a16:creationId xmlns:a16="http://schemas.microsoft.com/office/drawing/2014/main" id="{FD6A99A2-EFCD-15E6-BA5A-EB64880B9B2F}"/>
                </a:ext>
              </a:extLst>
            </p:cNvPr>
            <p:cNvSpPr/>
            <p:nvPr/>
          </p:nvSpPr>
          <p:spPr>
            <a:xfrm>
              <a:off x="9009632" y="4969464"/>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12%</a:t>
              </a:r>
            </a:p>
          </p:txBody>
        </p:sp>
        <p:sp>
          <p:nvSpPr>
            <p:cNvPr id="153" name="tx43">
              <a:extLst>
                <a:ext uri="{FF2B5EF4-FFF2-40B4-BE49-F238E27FC236}">
                  <a16:creationId xmlns:a16="http://schemas.microsoft.com/office/drawing/2014/main" id="{E6238B5C-4564-11FB-153C-47A24DE3572C}"/>
                </a:ext>
              </a:extLst>
            </p:cNvPr>
            <p:cNvSpPr/>
            <p:nvPr/>
          </p:nvSpPr>
          <p:spPr>
            <a:xfrm>
              <a:off x="6740305" y="6027133"/>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37%</a:t>
              </a:r>
            </a:p>
          </p:txBody>
        </p:sp>
        <p:sp>
          <p:nvSpPr>
            <p:cNvPr id="154" name="tx44">
              <a:extLst>
                <a:ext uri="{FF2B5EF4-FFF2-40B4-BE49-F238E27FC236}">
                  <a16:creationId xmlns:a16="http://schemas.microsoft.com/office/drawing/2014/main" id="{E22B39E2-4A3B-A2DF-6F77-89BE1E963EE9}"/>
                </a:ext>
              </a:extLst>
            </p:cNvPr>
            <p:cNvSpPr/>
            <p:nvPr/>
          </p:nvSpPr>
          <p:spPr>
            <a:xfrm>
              <a:off x="8409985" y="6029573"/>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11%</a:t>
              </a:r>
            </a:p>
          </p:txBody>
        </p:sp>
        <p:sp>
          <p:nvSpPr>
            <p:cNvPr id="155" name="tx45">
              <a:extLst>
                <a:ext uri="{FF2B5EF4-FFF2-40B4-BE49-F238E27FC236}">
                  <a16:creationId xmlns:a16="http://schemas.microsoft.com/office/drawing/2014/main" id="{1650AE0C-B9D2-04FF-F287-6B2B7CCD3F43}"/>
                </a:ext>
              </a:extLst>
            </p:cNvPr>
            <p:cNvSpPr/>
            <p:nvPr/>
          </p:nvSpPr>
          <p:spPr>
            <a:xfrm>
              <a:off x="7168922" y="444062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38%</a:t>
              </a:r>
            </a:p>
          </p:txBody>
        </p:sp>
        <p:sp>
          <p:nvSpPr>
            <p:cNvPr id="156" name="tx46">
              <a:extLst>
                <a:ext uri="{FF2B5EF4-FFF2-40B4-BE49-F238E27FC236}">
                  <a16:creationId xmlns:a16="http://schemas.microsoft.com/office/drawing/2014/main" id="{0A50776C-37CA-8EA5-5079-99AD47B5E858}"/>
                </a:ext>
              </a:extLst>
            </p:cNvPr>
            <p:cNvSpPr/>
            <p:nvPr/>
          </p:nvSpPr>
          <p:spPr>
            <a:xfrm>
              <a:off x="8894814" y="4443068"/>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11%</a:t>
              </a:r>
            </a:p>
          </p:txBody>
        </p:sp>
        <p:sp>
          <p:nvSpPr>
            <p:cNvPr id="157" name="tx47">
              <a:extLst>
                <a:ext uri="{FF2B5EF4-FFF2-40B4-BE49-F238E27FC236}">
                  <a16:creationId xmlns:a16="http://schemas.microsoft.com/office/drawing/2014/main" id="{DB4C4314-2CAE-E8E0-37EA-CC335B5BA6D1}"/>
                </a:ext>
              </a:extLst>
            </p:cNvPr>
            <p:cNvSpPr/>
            <p:nvPr/>
          </p:nvSpPr>
          <p:spPr>
            <a:xfrm>
              <a:off x="8305305" y="2854124"/>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32%</a:t>
              </a:r>
            </a:p>
          </p:txBody>
        </p:sp>
        <p:sp>
          <p:nvSpPr>
            <p:cNvPr id="158" name="tx48">
              <a:extLst>
                <a:ext uri="{FF2B5EF4-FFF2-40B4-BE49-F238E27FC236}">
                  <a16:creationId xmlns:a16="http://schemas.microsoft.com/office/drawing/2014/main" id="{ADA51F5B-D008-C4DC-9FD4-D49D562FAA9B}"/>
                </a:ext>
              </a:extLst>
            </p:cNvPr>
            <p:cNvSpPr/>
            <p:nvPr/>
          </p:nvSpPr>
          <p:spPr>
            <a:xfrm>
              <a:off x="9742762" y="2854124"/>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8%</a:t>
              </a:r>
            </a:p>
          </p:txBody>
        </p:sp>
        <p:sp>
          <p:nvSpPr>
            <p:cNvPr id="159" name="tx49">
              <a:extLst>
                <a:ext uri="{FF2B5EF4-FFF2-40B4-BE49-F238E27FC236}">
                  <a16:creationId xmlns:a16="http://schemas.microsoft.com/office/drawing/2014/main" id="{BE659CAC-46D9-65B7-CBF8-627E53956A32}"/>
                </a:ext>
              </a:extLst>
            </p:cNvPr>
            <p:cNvSpPr/>
            <p:nvPr/>
          </p:nvSpPr>
          <p:spPr>
            <a:xfrm>
              <a:off x="7318974" y="3911794"/>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40%</a:t>
              </a:r>
            </a:p>
          </p:txBody>
        </p:sp>
        <p:sp>
          <p:nvSpPr>
            <p:cNvPr id="160" name="tx50">
              <a:extLst>
                <a:ext uri="{FF2B5EF4-FFF2-40B4-BE49-F238E27FC236}">
                  <a16:creationId xmlns:a16="http://schemas.microsoft.com/office/drawing/2014/main" id="{02133041-F0D6-2628-07AF-E3D3858D85E5}"/>
                </a:ext>
              </a:extLst>
            </p:cNvPr>
            <p:cNvSpPr/>
            <p:nvPr/>
          </p:nvSpPr>
          <p:spPr>
            <a:xfrm>
              <a:off x="9081530" y="3914233"/>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11%</a:t>
              </a:r>
            </a:p>
          </p:txBody>
        </p:sp>
        <p:sp>
          <p:nvSpPr>
            <p:cNvPr id="161" name="tx51">
              <a:extLst>
                <a:ext uri="{FF2B5EF4-FFF2-40B4-BE49-F238E27FC236}">
                  <a16:creationId xmlns:a16="http://schemas.microsoft.com/office/drawing/2014/main" id="{337264E1-E9A1-C492-778F-64B4A8CBEE93}"/>
                </a:ext>
              </a:extLst>
            </p:cNvPr>
            <p:cNvSpPr/>
            <p:nvPr/>
          </p:nvSpPr>
          <p:spPr>
            <a:xfrm>
              <a:off x="6789384" y="549829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36%</a:t>
              </a:r>
            </a:p>
          </p:txBody>
        </p:sp>
        <p:sp>
          <p:nvSpPr>
            <p:cNvPr id="162" name="tx52">
              <a:extLst>
                <a:ext uri="{FF2B5EF4-FFF2-40B4-BE49-F238E27FC236}">
                  <a16:creationId xmlns:a16="http://schemas.microsoft.com/office/drawing/2014/main" id="{BE1025D2-A1A0-B842-B264-5CB14D995629}"/>
                </a:ext>
              </a:extLst>
            </p:cNvPr>
            <p:cNvSpPr/>
            <p:nvPr/>
          </p:nvSpPr>
          <p:spPr>
            <a:xfrm>
              <a:off x="8537672" y="5500738"/>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14%</a:t>
              </a:r>
            </a:p>
          </p:txBody>
        </p:sp>
        <p:sp>
          <p:nvSpPr>
            <p:cNvPr id="163" name="tx53">
              <a:extLst>
                <a:ext uri="{FF2B5EF4-FFF2-40B4-BE49-F238E27FC236}">
                  <a16:creationId xmlns:a16="http://schemas.microsoft.com/office/drawing/2014/main" id="{03BF4E5D-80D1-6D90-1D40-AA0C22B2A379}"/>
                </a:ext>
              </a:extLst>
            </p:cNvPr>
            <p:cNvSpPr/>
            <p:nvPr/>
          </p:nvSpPr>
          <p:spPr>
            <a:xfrm>
              <a:off x="5027967" y="338295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35%</a:t>
              </a:r>
            </a:p>
          </p:txBody>
        </p:sp>
        <p:sp>
          <p:nvSpPr>
            <p:cNvPr id="164" name="tx54">
              <a:extLst>
                <a:ext uri="{FF2B5EF4-FFF2-40B4-BE49-F238E27FC236}">
                  <a16:creationId xmlns:a16="http://schemas.microsoft.com/office/drawing/2014/main" id="{C84C5022-539D-178B-1E98-1FB5EF1DCE71}"/>
                </a:ext>
              </a:extLst>
            </p:cNvPr>
            <p:cNvSpPr/>
            <p:nvPr/>
          </p:nvSpPr>
          <p:spPr>
            <a:xfrm>
              <a:off x="10040319" y="338295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10%</a:t>
              </a:r>
            </a:p>
          </p:txBody>
        </p:sp>
        <p:sp>
          <p:nvSpPr>
            <p:cNvPr id="165" name="tx55">
              <a:extLst>
                <a:ext uri="{FF2B5EF4-FFF2-40B4-BE49-F238E27FC236}">
                  <a16:creationId xmlns:a16="http://schemas.microsoft.com/office/drawing/2014/main" id="{E7026D99-59BE-DD35-FBDB-149CB4923CCA}"/>
                </a:ext>
              </a:extLst>
            </p:cNvPr>
            <p:cNvSpPr/>
            <p:nvPr/>
          </p:nvSpPr>
          <p:spPr>
            <a:xfrm>
              <a:off x="10618304" y="3382959"/>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6%</a:t>
              </a:r>
            </a:p>
          </p:txBody>
        </p:sp>
        <p:sp>
          <p:nvSpPr>
            <p:cNvPr id="166" name="tx56">
              <a:extLst>
                <a:ext uri="{FF2B5EF4-FFF2-40B4-BE49-F238E27FC236}">
                  <a16:creationId xmlns:a16="http://schemas.microsoft.com/office/drawing/2014/main" id="{F8C4D4C7-CA61-3393-47EA-75B68313F425}"/>
                </a:ext>
              </a:extLst>
            </p:cNvPr>
            <p:cNvSpPr/>
            <p:nvPr/>
          </p:nvSpPr>
          <p:spPr>
            <a:xfrm>
              <a:off x="4814217" y="4969464"/>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29%</a:t>
              </a:r>
            </a:p>
          </p:txBody>
        </p:sp>
        <p:sp>
          <p:nvSpPr>
            <p:cNvPr id="167" name="tx57">
              <a:extLst>
                <a:ext uri="{FF2B5EF4-FFF2-40B4-BE49-F238E27FC236}">
                  <a16:creationId xmlns:a16="http://schemas.microsoft.com/office/drawing/2014/main" id="{82C385B6-B153-85A9-6EEA-F4FB9669CD06}"/>
                </a:ext>
              </a:extLst>
            </p:cNvPr>
            <p:cNvSpPr/>
            <p:nvPr/>
          </p:nvSpPr>
          <p:spPr>
            <a:xfrm>
              <a:off x="9835205" y="4969464"/>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12%</a:t>
              </a:r>
            </a:p>
          </p:txBody>
        </p:sp>
        <p:sp>
          <p:nvSpPr>
            <p:cNvPr id="168" name="tx58">
              <a:extLst>
                <a:ext uri="{FF2B5EF4-FFF2-40B4-BE49-F238E27FC236}">
                  <a16:creationId xmlns:a16="http://schemas.microsoft.com/office/drawing/2014/main" id="{048749E3-E35A-077B-816B-E241BB63E8AA}"/>
                </a:ext>
              </a:extLst>
            </p:cNvPr>
            <p:cNvSpPr/>
            <p:nvPr/>
          </p:nvSpPr>
          <p:spPr>
            <a:xfrm>
              <a:off x="10558333" y="4971903"/>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7%</a:t>
              </a:r>
            </a:p>
          </p:txBody>
        </p:sp>
        <p:sp>
          <p:nvSpPr>
            <p:cNvPr id="169" name="tx59">
              <a:extLst>
                <a:ext uri="{FF2B5EF4-FFF2-40B4-BE49-F238E27FC236}">
                  <a16:creationId xmlns:a16="http://schemas.microsoft.com/office/drawing/2014/main" id="{9CD32D9C-D7EB-02F7-90A0-36B6E896449E}"/>
                </a:ext>
              </a:extLst>
            </p:cNvPr>
            <p:cNvSpPr/>
            <p:nvPr/>
          </p:nvSpPr>
          <p:spPr>
            <a:xfrm>
              <a:off x="4636230" y="6027133"/>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24%</a:t>
              </a:r>
            </a:p>
          </p:txBody>
        </p:sp>
        <p:sp>
          <p:nvSpPr>
            <p:cNvPr id="170" name="tx60">
              <a:extLst>
                <a:ext uri="{FF2B5EF4-FFF2-40B4-BE49-F238E27FC236}">
                  <a16:creationId xmlns:a16="http://schemas.microsoft.com/office/drawing/2014/main" id="{21621CAA-8CAC-1707-4CEA-6CA7F5FF211E}"/>
                </a:ext>
              </a:extLst>
            </p:cNvPr>
            <p:cNvSpPr/>
            <p:nvPr/>
          </p:nvSpPr>
          <p:spPr>
            <a:xfrm>
              <a:off x="9433342" y="6027133"/>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18%</a:t>
              </a:r>
            </a:p>
          </p:txBody>
        </p:sp>
        <p:sp>
          <p:nvSpPr>
            <p:cNvPr id="171" name="tx61">
              <a:extLst>
                <a:ext uri="{FF2B5EF4-FFF2-40B4-BE49-F238E27FC236}">
                  <a16:creationId xmlns:a16="http://schemas.microsoft.com/office/drawing/2014/main" id="{25B5BA75-C819-0321-A0FE-2A060CC30F12}"/>
                </a:ext>
              </a:extLst>
            </p:cNvPr>
            <p:cNvSpPr/>
            <p:nvPr/>
          </p:nvSpPr>
          <p:spPr>
            <a:xfrm>
              <a:off x="10413708" y="6027133"/>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10%</a:t>
              </a:r>
            </a:p>
          </p:txBody>
        </p:sp>
        <p:sp>
          <p:nvSpPr>
            <p:cNvPr id="172" name="tx62">
              <a:extLst>
                <a:ext uri="{FF2B5EF4-FFF2-40B4-BE49-F238E27FC236}">
                  <a16:creationId xmlns:a16="http://schemas.microsoft.com/office/drawing/2014/main" id="{55C61E7A-A780-F2D1-0696-027A5D9B83A9}"/>
                </a:ext>
              </a:extLst>
            </p:cNvPr>
            <p:cNvSpPr/>
            <p:nvPr/>
          </p:nvSpPr>
          <p:spPr>
            <a:xfrm>
              <a:off x="4821036" y="444062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29%</a:t>
              </a:r>
            </a:p>
          </p:txBody>
        </p:sp>
        <p:sp>
          <p:nvSpPr>
            <p:cNvPr id="173" name="tx63">
              <a:extLst>
                <a:ext uri="{FF2B5EF4-FFF2-40B4-BE49-F238E27FC236}">
                  <a16:creationId xmlns:a16="http://schemas.microsoft.com/office/drawing/2014/main" id="{AD73DC15-E052-1DFE-97D2-A3039F66C989}"/>
                </a:ext>
              </a:extLst>
            </p:cNvPr>
            <p:cNvSpPr/>
            <p:nvPr/>
          </p:nvSpPr>
          <p:spPr>
            <a:xfrm>
              <a:off x="9758620" y="4443068"/>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14%</a:t>
              </a:r>
            </a:p>
          </p:txBody>
        </p:sp>
        <p:sp>
          <p:nvSpPr>
            <p:cNvPr id="174" name="tx64">
              <a:extLst>
                <a:ext uri="{FF2B5EF4-FFF2-40B4-BE49-F238E27FC236}">
                  <a16:creationId xmlns:a16="http://schemas.microsoft.com/office/drawing/2014/main" id="{50C6FA7D-8C3E-6040-172C-39760E062F2A}"/>
                </a:ext>
              </a:extLst>
            </p:cNvPr>
            <p:cNvSpPr/>
            <p:nvPr/>
          </p:nvSpPr>
          <p:spPr>
            <a:xfrm>
              <a:off x="10543173" y="4440629"/>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8%</a:t>
              </a:r>
            </a:p>
          </p:txBody>
        </p:sp>
        <p:sp>
          <p:nvSpPr>
            <p:cNvPr id="175" name="tx65">
              <a:extLst>
                <a:ext uri="{FF2B5EF4-FFF2-40B4-BE49-F238E27FC236}">
                  <a16:creationId xmlns:a16="http://schemas.microsoft.com/office/drawing/2014/main" id="{EB0E56A9-D30C-CCB3-061F-E134C7148EB6}"/>
                </a:ext>
              </a:extLst>
            </p:cNvPr>
            <p:cNvSpPr/>
            <p:nvPr/>
          </p:nvSpPr>
          <p:spPr>
            <a:xfrm>
              <a:off x="5492658" y="2854124"/>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48%</a:t>
              </a:r>
            </a:p>
          </p:txBody>
        </p:sp>
        <p:sp>
          <p:nvSpPr>
            <p:cNvPr id="176" name="tx66">
              <a:extLst>
                <a:ext uri="{FF2B5EF4-FFF2-40B4-BE49-F238E27FC236}">
                  <a16:creationId xmlns:a16="http://schemas.microsoft.com/office/drawing/2014/main" id="{900C37B7-7B81-446E-F862-0414C6E199A8}"/>
                </a:ext>
              </a:extLst>
            </p:cNvPr>
            <p:cNvSpPr/>
            <p:nvPr/>
          </p:nvSpPr>
          <p:spPr>
            <a:xfrm>
              <a:off x="10252929" y="2856563"/>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7%</a:t>
              </a:r>
            </a:p>
          </p:txBody>
        </p:sp>
        <p:sp>
          <p:nvSpPr>
            <p:cNvPr id="177" name="tx67">
              <a:extLst>
                <a:ext uri="{FF2B5EF4-FFF2-40B4-BE49-F238E27FC236}">
                  <a16:creationId xmlns:a16="http://schemas.microsoft.com/office/drawing/2014/main" id="{A361C2B4-26D6-43D6-3CF2-9D83434F697A}"/>
                </a:ext>
              </a:extLst>
            </p:cNvPr>
            <p:cNvSpPr/>
            <p:nvPr/>
          </p:nvSpPr>
          <p:spPr>
            <a:xfrm>
              <a:off x="10654295" y="2856563"/>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5%</a:t>
              </a:r>
            </a:p>
          </p:txBody>
        </p:sp>
        <p:sp>
          <p:nvSpPr>
            <p:cNvPr id="178" name="tx68">
              <a:extLst>
                <a:ext uri="{FF2B5EF4-FFF2-40B4-BE49-F238E27FC236}">
                  <a16:creationId xmlns:a16="http://schemas.microsoft.com/office/drawing/2014/main" id="{024B4CED-6672-0B87-1FC6-8D9D5A27D8F4}"/>
                </a:ext>
              </a:extLst>
            </p:cNvPr>
            <p:cNvSpPr/>
            <p:nvPr/>
          </p:nvSpPr>
          <p:spPr>
            <a:xfrm>
              <a:off x="4863833" y="3911794"/>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30%</a:t>
              </a:r>
            </a:p>
          </p:txBody>
        </p:sp>
        <p:sp>
          <p:nvSpPr>
            <p:cNvPr id="179" name="tx69">
              <a:extLst>
                <a:ext uri="{FF2B5EF4-FFF2-40B4-BE49-F238E27FC236}">
                  <a16:creationId xmlns:a16="http://schemas.microsoft.com/office/drawing/2014/main" id="{AA68568A-DA62-B3F3-7A5A-D5641962F30B}"/>
                </a:ext>
              </a:extLst>
            </p:cNvPr>
            <p:cNvSpPr/>
            <p:nvPr/>
          </p:nvSpPr>
          <p:spPr>
            <a:xfrm>
              <a:off x="9873163" y="3911794"/>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12%</a:t>
              </a:r>
            </a:p>
          </p:txBody>
        </p:sp>
        <p:sp>
          <p:nvSpPr>
            <p:cNvPr id="180" name="tx70">
              <a:extLst>
                <a:ext uri="{FF2B5EF4-FFF2-40B4-BE49-F238E27FC236}">
                  <a16:creationId xmlns:a16="http://schemas.microsoft.com/office/drawing/2014/main" id="{2EDC2988-DD2C-AF4F-9926-3A79EE339155}"/>
                </a:ext>
              </a:extLst>
            </p:cNvPr>
            <p:cNvSpPr/>
            <p:nvPr/>
          </p:nvSpPr>
          <p:spPr>
            <a:xfrm>
              <a:off x="10578254" y="3914233"/>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7%</a:t>
              </a:r>
            </a:p>
          </p:txBody>
        </p:sp>
        <p:sp>
          <p:nvSpPr>
            <p:cNvPr id="181" name="tx71">
              <a:extLst>
                <a:ext uri="{FF2B5EF4-FFF2-40B4-BE49-F238E27FC236}">
                  <a16:creationId xmlns:a16="http://schemas.microsoft.com/office/drawing/2014/main" id="{6D05E418-24E6-8E01-08D8-D5D65492B612}"/>
                </a:ext>
              </a:extLst>
            </p:cNvPr>
            <p:cNvSpPr/>
            <p:nvPr/>
          </p:nvSpPr>
          <p:spPr>
            <a:xfrm>
              <a:off x="4668286" y="549829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25%</a:t>
              </a:r>
            </a:p>
          </p:txBody>
        </p:sp>
        <p:sp>
          <p:nvSpPr>
            <p:cNvPr id="182" name="tx72">
              <a:extLst>
                <a:ext uri="{FF2B5EF4-FFF2-40B4-BE49-F238E27FC236}">
                  <a16:creationId xmlns:a16="http://schemas.microsoft.com/office/drawing/2014/main" id="{CE9A4BEA-5443-18EA-EF9A-3F9396957C41}"/>
                </a:ext>
              </a:extLst>
            </p:cNvPr>
            <p:cNvSpPr/>
            <p:nvPr/>
          </p:nvSpPr>
          <p:spPr>
            <a:xfrm>
              <a:off x="9506110" y="5500738"/>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14%</a:t>
              </a:r>
            </a:p>
          </p:txBody>
        </p:sp>
        <p:sp>
          <p:nvSpPr>
            <p:cNvPr id="183" name="tx73">
              <a:extLst>
                <a:ext uri="{FF2B5EF4-FFF2-40B4-BE49-F238E27FC236}">
                  <a16:creationId xmlns:a16="http://schemas.microsoft.com/office/drawing/2014/main" id="{840B2297-32C3-4875-AA40-0A7D39474EC7}"/>
                </a:ext>
              </a:extLst>
            </p:cNvPr>
            <p:cNvSpPr/>
            <p:nvPr/>
          </p:nvSpPr>
          <p:spPr>
            <a:xfrm>
              <a:off x="10375812" y="5500738"/>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11%</a:t>
              </a:r>
            </a:p>
          </p:txBody>
        </p:sp>
        <p:sp>
          <p:nvSpPr>
            <p:cNvPr id="184" name="tx74">
              <a:extLst>
                <a:ext uri="{FF2B5EF4-FFF2-40B4-BE49-F238E27FC236}">
                  <a16:creationId xmlns:a16="http://schemas.microsoft.com/office/drawing/2014/main" id="{186E6E6C-9A60-B1C8-7139-69F39938B820}"/>
                </a:ext>
              </a:extLst>
            </p:cNvPr>
            <p:cNvSpPr/>
            <p:nvPr/>
          </p:nvSpPr>
          <p:spPr>
            <a:xfrm>
              <a:off x="1206833" y="5951242"/>
              <a:ext cx="2648750" cy="11642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Clothes available at nearby stores for seasonal or</a:t>
              </a:r>
            </a:p>
          </p:txBody>
        </p:sp>
        <p:sp>
          <p:nvSpPr>
            <p:cNvPr id="185" name="tx75">
              <a:extLst>
                <a:ext uri="{FF2B5EF4-FFF2-40B4-BE49-F238E27FC236}">
                  <a16:creationId xmlns:a16="http://schemas.microsoft.com/office/drawing/2014/main" id="{58144685-15D9-4262-A4B5-4842DB4EAB7F}"/>
                </a:ext>
              </a:extLst>
            </p:cNvPr>
            <p:cNvSpPr/>
            <p:nvPr/>
          </p:nvSpPr>
          <p:spPr>
            <a:xfrm>
              <a:off x="2396944" y="6108207"/>
              <a:ext cx="1414862" cy="89763"/>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current weather conditions</a:t>
              </a:r>
            </a:p>
          </p:txBody>
        </p:sp>
        <p:sp>
          <p:nvSpPr>
            <p:cNvPr id="186" name="tx76">
              <a:extLst>
                <a:ext uri="{FF2B5EF4-FFF2-40B4-BE49-F238E27FC236}">
                  <a16:creationId xmlns:a16="http://schemas.microsoft.com/office/drawing/2014/main" id="{701345D0-E19A-AAED-F08C-B92091138173}"/>
                </a:ext>
              </a:extLst>
            </p:cNvPr>
            <p:cNvSpPr/>
            <p:nvPr/>
          </p:nvSpPr>
          <p:spPr>
            <a:xfrm>
              <a:off x="1101694" y="5424217"/>
              <a:ext cx="2762643" cy="11461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Upcoming sporting events with information on when</a:t>
              </a:r>
            </a:p>
          </p:txBody>
        </p:sp>
        <p:sp>
          <p:nvSpPr>
            <p:cNvPr id="187" name="tx77">
              <a:extLst>
                <a:ext uri="{FF2B5EF4-FFF2-40B4-BE49-F238E27FC236}">
                  <a16:creationId xmlns:a16="http://schemas.microsoft.com/office/drawing/2014/main" id="{C2A0D3FE-38FF-912B-7636-2EEEE780947F}"/>
                </a:ext>
              </a:extLst>
            </p:cNvPr>
            <p:cNvSpPr/>
            <p:nvPr/>
          </p:nvSpPr>
          <p:spPr>
            <a:xfrm>
              <a:off x="1428104" y="5554880"/>
              <a:ext cx="2427478" cy="11425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and/or where to watch in-person or on screen</a:t>
              </a:r>
            </a:p>
          </p:txBody>
        </p:sp>
        <p:sp>
          <p:nvSpPr>
            <p:cNvPr id="188" name="tx78">
              <a:extLst>
                <a:ext uri="{FF2B5EF4-FFF2-40B4-BE49-F238E27FC236}">
                  <a16:creationId xmlns:a16="http://schemas.microsoft.com/office/drawing/2014/main" id="{258E1DC1-C3AD-9FAC-A64F-A2D51E52E403}"/>
                </a:ext>
              </a:extLst>
            </p:cNvPr>
            <p:cNvSpPr/>
            <p:nvPr/>
          </p:nvSpPr>
          <p:spPr>
            <a:xfrm>
              <a:off x="1292063" y="4895744"/>
              <a:ext cx="2554763" cy="11425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Upcoming concert, theatre, or comedy shows at</a:t>
              </a:r>
            </a:p>
          </p:txBody>
        </p:sp>
        <p:sp>
          <p:nvSpPr>
            <p:cNvPr id="189" name="tx79">
              <a:extLst>
                <a:ext uri="{FF2B5EF4-FFF2-40B4-BE49-F238E27FC236}">
                  <a16:creationId xmlns:a16="http://schemas.microsoft.com/office/drawing/2014/main" id="{CA12932F-5580-44A1-5872-F3C05332A49F}"/>
                </a:ext>
              </a:extLst>
            </p:cNvPr>
            <p:cNvSpPr/>
            <p:nvPr/>
          </p:nvSpPr>
          <p:spPr>
            <a:xfrm>
              <a:off x="2985441" y="5026046"/>
              <a:ext cx="791343" cy="11425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nearby venues</a:t>
              </a:r>
            </a:p>
          </p:txBody>
        </p:sp>
        <p:sp>
          <p:nvSpPr>
            <p:cNvPr id="190" name="tx80">
              <a:extLst>
                <a:ext uri="{FF2B5EF4-FFF2-40B4-BE49-F238E27FC236}">
                  <a16:creationId xmlns:a16="http://schemas.microsoft.com/office/drawing/2014/main" id="{12C11A80-290C-F215-BE8D-5242C040EE33}"/>
                </a:ext>
              </a:extLst>
            </p:cNvPr>
            <p:cNvSpPr/>
            <p:nvPr/>
          </p:nvSpPr>
          <p:spPr>
            <a:xfrm>
              <a:off x="1146870" y="4366547"/>
              <a:ext cx="2708713" cy="11461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Upcoming movies or TV shows with information on</a:t>
              </a:r>
            </a:p>
          </p:txBody>
        </p:sp>
        <p:sp>
          <p:nvSpPr>
            <p:cNvPr id="191" name="tx81">
              <a:extLst>
                <a:ext uri="{FF2B5EF4-FFF2-40B4-BE49-F238E27FC236}">
                  <a16:creationId xmlns:a16="http://schemas.microsoft.com/office/drawing/2014/main" id="{6B0F36EC-FC8E-C2C0-0349-9F41FA386DB2}"/>
                </a:ext>
              </a:extLst>
            </p:cNvPr>
            <p:cNvSpPr/>
            <p:nvPr/>
          </p:nvSpPr>
          <p:spPr>
            <a:xfrm>
              <a:off x="1777423" y="4497211"/>
              <a:ext cx="2051894" cy="11425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where to watch in-person or on screen</a:t>
              </a:r>
            </a:p>
          </p:txBody>
        </p:sp>
        <p:sp>
          <p:nvSpPr>
            <p:cNvPr id="192" name="tx82">
              <a:extLst>
                <a:ext uri="{FF2B5EF4-FFF2-40B4-BE49-F238E27FC236}">
                  <a16:creationId xmlns:a16="http://schemas.microsoft.com/office/drawing/2014/main" id="{F5CDE546-982B-0F3A-9CD8-0341AA53F2F7}"/>
                </a:ext>
              </a:extLst>
            </p:cNvPr>
            <p:cNvSpPr/>
            <p:nvPr/>
          </p:nvSpPr>
          <p:spPr>
            <a:xfrm>
              <a:off x="1576419" y="3837712"/>
              <a:ext cx="2252897" cy="11461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Limited-time special offers or discounts on</a:t>
              </a:r>
            </a:p>
          </p:txBody>
        </p:sp>
        <p:sp>
          <p:nvSpPr>
            <p:cNvPr id="193" name="tx83">
              <a:extLst>
                <a:ext uri="{FF2B5EF4-FFF2-40B4-BE49-F238E27FC236}">
                  <a16:creationId xmlns:a16="http://schemas.microsoft.com/office/drawing/2014/main" id="{9C3D5508-A3F5-325F-FCFF-3B8142B830B5}"/>
                </a:ext>
              </a:extLst>
            </p:cNvPr>
            <p:cNvSpPr/>
            <p:nvPr/>
          </p:nvSpPr>
          <p:spPr>
            <a:xfrm>
              <a:off x="1318848" y="3968376"/>
              <a:ext cx="2527979" cy="11425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consumer products (e.g., clothes, devices, etc.)</a:t>
              </a:r>
            </a:p>
          </p:txBody>
        </p:sp>
        <p:sp>
          <p:nvSpPr>
            <p:cNvPr id="194" name="tx84">
              <a:extLst>
                <a:ext uri="{FF2B5EF4-FFF2-40B4-BE49-F238E27FC236}">
                  <a16:creationId xmlns:a16="http://schemas.microsoft.com/office/drawing/2014/main" id="{919E8256-A5D8-6147-01AF-27820D05BC67}"/>
                </a:ext>
              </a:extLst>
            </p:cNvPr>
            <p:cNvSpPr/>
            <p:nvPr/>
          </p:nvSpPr>
          <p:spPr>
            <a:xfrm>
              <a:off x="1202473" y="3309239"/>
              <a:ext cx="2635599" cy="11425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Food and drink options at nearby restaurants and</a:t>
              </a:r>
            </a:p>
          </p:txBody>
        </p:sp>
        <p:sp>
          <p:nvSpPr>
            <p:cNvPr id="195" name="tx85">
              <a:extLst>
                <a:ext uri="{FF2B5EF4-FFF2-40B4-BE49-F238E27FC236}">
                  <a16:creationId xmlns:a16="http://schemas.microsoft.com/office/drawing/2014/main" id="{A06D6A9A-AAC2-15D4-6FE7-0637AAAFD46E}"/>
                </a:ext>
              </a:extLst>
            </p:cNvPr>
            <p:cNvSpPr/>
            <p:nvPr/>
          </p:nvSpPr>
          <p:spPr>
            <a:xfrm>
              <a:off x="3421988" y="3471393"/>
              <a:ext cx="328529" cy="82403"/>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stores</a:t>
              </a:r>
            </a:p>
          </p:txBody>
        </p:sp>
        <p:sp>
          <p:nvSpPr>
            <p:cNvPr id="196" name="tx86">
              <a:extLst>
                <a:ext uri="{FF2B5EF4-FFF2-40B4-BE49-F238E27FC236}">
                  <a16:creationId xmlns:a16="http://schemas.microsoft.com/office/drawing/2014/main" id="{42FBB903-BBAA-1AEB-4266-DFEE78B1B2EB}"/>
                </a:ext>
              </a:extLst>
            </p:cNvPr>
            <p:cNvSpPr/>
            <p:nvPr/>
          </p:nvSpPr>
          <p:spPr>
            <a:xfrm>
              <a:off x="1316487" y="2845193"/>
              <a:ext cx="2521585" cy="11461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Local updates on weather and traffic conditions</a:t>
              </a:r>
            </a:p>
          </p:txBody>
        </p:sp>
        <p:sp>
          <p:nvSpPr>
            <p:cNvPr id="199" name="pt89">
              <a:extLst>
                <a:ext uri="{FF2B5EF4-FFF2-40B4-BE49-F238E27FC236}">
                  <a16:creationId xmlns:a16="http://schemas.microsoft.com/office/drawing/2014/main" id="{24844070-72A1-CDFD-F9DD-F2A532FA379D}"/>
                </a:ext>
              </a:extLst>
            </p:cNvPr>
            <p:cNvSpPr/>
            <p:nvPr/>
          </p:nvSpPr>
          <p:spPr>
            <a:xfrm>
              <a:off x="4649596" y="2248019"/>
              <a:ext cx="168104" cy="162266"/>
            </a:xfrm>
            <a:prstGeom prst="ellipse">
              <a:avLst/>
            </a:prstGeom>
            <a:solidFill>
              <a:srgbClr val="036061">
                <a:alpha val="100000"/>
              </a:srgbClr>
            </a:solidFill>
            <a:ln w="9000" cap="rnd">
              <a:solidFill>
                <a:srgbClr val="036061">
                  <a:alpha val="100000"/>
                </a:srgbClr>
              </a:solidFill>
              <a:prstDash val="solid"/>
              <a:round/>
            </a:ln>
          </p:spPr>
          <p:txBody>
            <a:bodyPr/>
            <a:lstStyle/>
            <a:p>
              <a:endParaRPr dirty="0"/>
            </a:p>
          </p:txBody>
        </p:sp>
        <p:sp>
          <p:nvSpPr>
            <p:cNvPr id="201" name="pt91">
              <a:extLst>
                <a:ext uri="{FF2B5EF4-FFF2-40B4-BE49-F238E27FC236}">
                  <a16:creationId xmlns:a16="http://schemas.microsoft.com/office/drawing/2014/main" id="{D22108A7-9ECB-0B08-290D-93DBA3F819ED}"/>
                </a:ext>
              </a:extLst>
            </p:cNvPr>
            <p:cNvSpPr/>
            <p:nvPr/>
          </p:nvSpPr>
          <p:spPr>
            <a:xfrm>
              <a:off x="5645262" y="2248018"/>
              <a:ext cx="168104" cy="162266"/>
            </a:xfrm>
            <a:prstGeom prst="ellipse">
              <a:avLst/>
            </a:prstGeom>
            <a:solidFill>
              <a:srgbClr val="0DD6CC">
                <a:alpha val="100000"/>
              </a:srgbClr>
            </a:solidFill>
            <a:ln w="9000" cap="rnd">
              <a:solidFill>
                <a:srgbClr val="0DD6CC">
                  <a:alpha val="100000"/>
                </a:srgbClr>
              </a:solidFill>
              <a:prstDash val="solid"/>
              <a:round/>
            </a:ln>
          </p:spPr>
          <p:txBody>
            <a:bodyPr/>
            <a:lstStyle/>
            <a:p>
              <a:endParaRPr dirty="0"/>
            </a:p>
          </p:txBody>
        </p:sp>
        <p:sp>
          <p:nvSpPr>
            <p:cNvPr id="203" name="pt93">
              <a:extLst>
                <a:ext uri="{FF2B5EF4-FFF2-40B4-BE49-F238E27FC236}">
                  <a16:creationId xmlns:a16="http://schemas.microsoft.com/office/drawing/2014/main" id="{DB2F3969-12AE-CD67-13AA-BA331AF52430}"/>
                </a:ext>
              </a:extLst>
            </p:cNvPr>
            <p:cNvSpPr/>
            <p:nvPr/>
          </p:nvSpPr>
          <p:spPr>
            <a:xfrm>
              <a:off x="6962822" y="2248018"/>
              <a:ext cx="168104" cy="162266"/>
            </a:xfrm>
            <a:prstGeom prst="ellipse">
              <a:avLst/>
            </a:prstGeom>
            <a:solidFill>
              <a:srgbClr val="CACACA">
                <a:alpha val="100000"/>
              </a:srgbClr>
            </a:solidFill>
            <a:ln w="9000" cap="rnd">
              <a:solidFill>
                <a:srgbClr val="CACACA">
                  <a:alpha val="100000"/>
                </a:srgbClr>
              </a:solidFill>
              <a:prstDash val="solid"/>
              <a:round/>
            </a:ln>
          </p:spPr>
          <p:txBody>
            <a:bodyPr/>
            <a:lstStyle/>
            <a:p>
              <a:endParaRPr dirty="0"/>
            </a:p>
          </p:txBody>
        </p:sp>
        <p:sp>
          <p:nvSpPr>
            <p:cNvPr id="205" name="pt95">
              <a:extLst>
                <a:ext uri="{FF2B5EF4-FFF2-40B4-BE49-F238E27FC236}">
                  <a16:creationId xmlns:a16="http://schemas.microsoft.com/office/drawing/2014/main" id="{C4B04392-DCC5-FE79-791C-EB4C9884F9AB}"/>
                </a:ext>
              </a:extLst>
            </p:cNvPr>
            <p:cNvSpPr/>
            <p:nvPr/>
          </p:nvSpPr>
          <p:spPr>
            <a:xfrm>
              <a:off x="8102182" y="2248018"/>
              <a:ext cx="168104" cy="162266"/>
            </a:xfrm>
            <a:prstGeom prst="ellipse">
              <a:avLst/>
            </a:prstGeom>
            <a:solidFill>
              <a:srgbClr val="E83237">
                <a:alpha val="100000"/>
              </a:srgbClr>
            </a:solidFill>
            <a:ln w="9000" cap="rnd">
              <a:solidFill>
                <a:srgbClr val="E83237">
                  <a:alpha val="100000"/>
                </a:srgbClr>
              </a:solidFill>
              <a:prstDash val="solid"/>
              <a:round/>
            </a:ln>
          </p:spPr>
          <p:txBody>
            <a:bodyPr/>
            <a:lstStyle/>
            <a:p>
              <a:endParaRPr dirty="0"/>
            </a:p>
          </p:txBody>
        </p:sp>
        <p:sp>
          <p:nvSpPr>
            <p:cNvPr id="207" name="pt97">
              <a:extLst>
                <a:ext uri="{FF2B5EF4-FFF2-40B4-BE49-F238E27FC236}">
                  <a16:creationId xmlns:a16="http://schemas.microsoft.com/office/drawing/2014/main" id="{4C37AFE8-11ED-781C-E9EA-F59C1D80944A}"/>
                </a:ext>
              </a:extLst>
            </p:cNvPr>
            <p:cNvSpPr/>
            <p:nvPr/>
          </p:nvSpPr>
          <p:spPr>
            <a:xfrm>
              <a:off x="9238768" y="2248018"/>
              <a:ext cx="168104" cy="162266"/>
            </a:xfrm>
            <a:prstGeom prst="ellipse">
              <a:avLst/>
            </a:prstGeom>
            <a:solidFill>
              <a:srgbClr val="7F0E11">
                <a:alpha val="100000"/>
              </a:srgbClr>
            </a:solidFill>
            <a:ln w="9000" cap="rnd">
              <a:solidFill>
                <a:srgbClr val="7F0E11">
                  <a:alpha val="100000"/>
                </a:srgbClr>
              </a:solidFill>
              <a:prstDash val="solid"/>
              <a:round/>
            </a:ln>
          </p:spPr>
          <p:txBody>
            <a:bodyPr/>
            <a:lstStyle/>
            <a:p>
              <a:endParaRPr dirty="0"/>
            </a:p>
          </p:txBody>
        </p:sp>
        <p:sp>
          <p:nvSpPr>
            <p:cNvPr id="208" name="tx98">
              <a:extLst>
                <a:ext uri="{FF2B5EF4-FFF2-40B4-BE49-F238E27FC236}">
                  <a16:creationId xmlns:a16="http://schemas.microsoft.com/office/drawing/2014/main" id="{1FD9158F-7463-D577-ED4B-C6521525F9FC}"/>
                </a:ext>
              </a:extLst>
            </p:cNvPr>
            <p:cNvSpPr/>
            <p:nvPr/>
          </p:nvSpPr>
          <p:spPr>
            <a:xfrm>
              <a:off x="4901166" y="2275806"/>
              <a:ext cx="637032" cy="11461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Very helpful</a:t>
              </a:r>
            </a:p>
          </p:txBody>
        </p:sp>
        <p:sp>
          <p:nvSpPr>
            <p:cNvPr id="209" name="tx99">
              <a:extLst>
                <a:ext uri="{FF2B5EF4-FFF2-40B4-BE49-F238E27FC236}">
                  <a16:creationId xmlns:a16="http://schemas.microsoft.com/office/drawing/2014/main" id="{6D9EF8B1-7C2E-211F-F6F1-02100EF527EF}"/>
                </a:ext>
              </a:extLst>
            </p:cNvPr>
            <p:cNvSpPr/>
            <p:nvPr/>
          </p:nvSpPr>
          <p:spPr>
            <a:xfrm>
              <a:off x="4901166" y="2461569"/>
              <a:ext cx="100622" cy="0"/>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   </a:t>
              </a:r>
            </a:p>
          </p:txBody>
        </p:sp>
        <p:sp>
          <p:nvSpPr>
            <p:cNvPr id="210" name="tx100">
              <a:extLst>
                <a:ext uri="{FF2B5EF4-FFF2-40B4-BE49-F238E27FC236}">
                  <a16:creationId xmlns:a16="http://schemas.microsoft.com/office/drawing/2014/main" id="{9A093B07-59A2-2A5B-87F2-9A9BD842C6F9}"/>
                </a:ext>
              </a:extLst>
            </p:cNvPr>
            <p:cNvSpPr/>
            <p:nvPr/>
          </p:nvSpPr>
          <p:spPr>
            <a:xfrm>
              <a:off x="5896832" y="2273996"/>
              <a:ext cx="958926" cy="11642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Somewhat helpful</a:t>
              </a:r>
            </a:p>
          </p:txBody>
        </p:sp>
        <p:sp>
          <p:nvSpPr>
            <p:cNvPr id="211" name="tx101">
              <a:extLst>
                <a:ext uri="{FF2B5EF4-FFF2-40B4-BE49-F238E27FC236}">
                  <a16:creationId xmlns:a16="http://schemas.microsoft.com/office/drawing/2014/main" id="{48F010E1-5C96-97B2-7B75-51F29F17F098}"/>
                </a:ext>
              </a:extLst>
            </p:cNvPr>
            <p:cNvSpPr/>
            <p:nvPr/>
          </p:nvSpPr>
          <p:spPr>
            <a:xfrm>
              <a:off x="5896832" y="2461569"/>
              <a:ext cx="100622" cy="0"/>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   </a:t>
              </a:r>
            </a:p>
          </p:txBody>
        </p:sp>
        <p:sp>
          <p:nvSpPr>
            <p:cNvPr id="212" name="tx102">
              <a:extLst>
                <a:ext uri="{FF2B5EF4-FFF2-40B4-BE49-F238E27FC236}">
                  <a16:creationId xmlns:a16="http://schemas.microsoft.com/office/drawing/2014/main" id="{78399E16-B7FD-D18E-CDAC-2DDBD9641765}"/>
                </a:ext>
              </a:extLst>
            </p:cNvPr>
            <p:cNvSpPr/>
            <p:nvPr/>
          </p:nvSpPr>
          <p:spPr>
            <a:xfrm>
              <a:off x="7214392" y="2240900"/>
              <a:ext cx="780726" cy="90366"/>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Don't know/No</a:t>
              </a:r>
            </a:p>
          </p:txBody>
        </p:sp>
        <p:sp>
          <p:nvSpPr>
            <p:cNvPr id="213" name="tx103">
              <a:extLst>
                <a:ext uri="{FF2B5EF4-FFF2-40B4-BE49-F238E27FC236}">
                  <a16:creationId xmlns:a16="http://schemas.microsoft.com/office/drawing/2014/main" id="{89604A56-FA4C-5740-D10A-0CA504E8F93B}"/>
                </a:ext>
              </a:extLst>
            </p:cNvPr>
            <p:cNvSpPr/>
            <p:nvPr/>
          </p:nvSpPr>
          <p:spPr>
            <a:xfrm>
              <a:off x="7214392" y="2349967"/>
              <a:ext cx="489597" cy="111601"/>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opinion   </a:t>
              </a:r>
            </a:p>
          </p:txBody>
        </p:sp>
        <p:sp>
          <p:nvSpPr>
            <p:cNvPr id="214" name="tx104">
              <a:extLst>
                <a:ext uri="{FF2B5EF4-FFF2-40B4-BE49-F238E27FC236}">
                  <a16:creationId xmlns:a16="http://schemas.microsoft.com/office/drawing/2014/main" id="{E7F3558F-4E5A-DBE2-8CCD-EE14DE35380A}"/>
                </a:ext>
              </a:extLst>
            </p:cNvPr>
            <p:cNvSpPr/>
            <p:nvPr/>
          </p:nvSpPr>
          <p:spPr>
            <a:xfrm>
              <a:off x="8353753" y="2275806"/>
              <a:ext cx="777951" cy="11461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Not too helpful</a:t>
              </a:r>
            </a:p>
          </p:txBody>
        </p:sp>
        <p:sp>
          <p:nvSpPr>
            <p:cNvPr id="215" name="tx105">
              <a:extLst>
                <a:ext uri="{FF2B5EF4-FFF2-40B4-BE49-F238E27FC236}">
                  <a16:creationId xmlns:a16="http://schemas.microsoft.com/office/drawing/2014/main" id="{AF2D7557-39A5-88E9-78D9-39C484B0BDE2}"/>
                </a:ext>
              </a:extLst>
            </p:cNvPr>
            <p:cNvSpPr/>
            <p:nvPr/>
          </p:nvSpPr>
          <p:spPr>
            <a:xfrm>
              <a:off x="8353753" y="2461569"/>
              <a:ext cx="100622" cy="0"/>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   </a:t>
              </a:r>
            </a:p>
          </p:txBody>
        </p:sp>
        <p:sp>
          <p:nvSpPr>
            <p:cNvPr id="216" name="tx106">
              <a:extLst>
                <a:ext uri="{FF2B5EF4-FFF2-40B4-BE49-F238E27FC236}">
                  <a16:creationId xmlns:a16="http://schemas.microsoft.com/office/drawing/2014/main" id="{B3E78905-1E92-6795-CB1F-79F9699E763C}"/>
                </a:ext>
              </a:extLst>
            </p:cNvPr>
            <p:cNvSpPr/>
            <p:nvPr/>
          </p:nvSpPr>
          <p:spPr>
            <a:xfrm>
              <a:off x="9490338" y="2275806"/>
              <a:ext cx="865060" cy="11461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Not helpful at all</a:t>
              </a:r>
            </a:p>
          </p:txBody>
        </p:sp>
        <p:sp>
          <p:nvSpPr>
            <p:cNvPr id="217" name="tx107">
              <a:extLst>
                <a:ext uri="{FF2B5EF4-FFF2-40B4-BE49-F238E27FC236}">
                  <a16:creationId xmlns:a16="http://schemas.microsoft.com/office/drawing/2014/main" id="{A3D11E9E-253C-F5A1-C1EC-424413C073FF}"/>
                </a:ext>
              </a:extLst>
            </p:cNvPr>
            <p:cNvSpPr/>
            <p:nvPr/>
          </p:nvSpPr>
          <p:spPr>
            <a:xfrm>
              <a:off x="9490338" y="2461569"/>
              <a:ext cx="100622" cy="0"/>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   </a:t>
              </a:r>
            </a:p>
          </p:txBody>
        </p:sp>
      </p:grpSp>
      <p:sp>
        <p:nvSpPr>
          <p:cNvPr id="5" name="main_title">
            <a:extLst>
              <a:ext uri="{FF2B5EF4-FFF2-40B4-BE49-F238E27FC236}">
                <a16:creationId xmlns:a16="http://schemas.microsoft.com/office/drawing/2014/main" id="{00EF5AC2-F3FA-B1C2-DADB-BC4587B4937A}"/>
              </a:ext>
            </a:extLst>
          </p:cNvPr>
          <p:cNvSpPr>
            <a:spLocks noGrp="1"/>
          </p:cNvSpPr>
          <p:nvPr>
            <p:ph type="title" hasCustomPrompt="1"/>
          </p:nvPr>
        </p:nvSpPr>
        <p:spPr>
          <a:xfrm>
            <a:off x="1066800" y="1034388"/>
            <a:ext cx="10594246" cy="225700"/>
          </a:xfrm>
        </p:spPr>
        <p:txBody>
          <a:bodyPr/>
          <a:lstStyle/>
          <a:p>
            <a:r>
              <a:rPr lang="en-US" sz="2000" dirty="0"/>
              <a:t>Over 60 percent of adults find these dynamic OOH ad messages to be helpful, with </a:t>
            </a:r>
            <a:r>
              <a:rPr lang="en-US" sz="2000" i="1" dirty="0"/>
              <a:t>local updates on weather/traffic conditions </a:t>
            </a:r>
            <a:r>
              <a:rPr lang="en-US" sz="2000" dirty="0"/>
              <a:t>and </a:t>
            </a:r>
            <a:r>
              <a:rPr lang="en-US" sz="2000" i="1" dirty="0"/>
              <a:t>food/drink dining options </a:t>
            </a:r>
            <a:r>
              <a:rPr lang="en-US" sz="2000" dirty="0"/>
              <a:t>noted as most helpful.  </a:t>
            </a:r>
            <a:endParaRPr sz="2000" dirty="0"/>
          </a:p>
        </p:txBody>
      </p:sp>
      <p:sp>
        <p:nvSpPr>
          <p:cNvPr id="6" name="sub_title">
            <a:extLst>
              <a:ext uri="{FF2B5EF4-FFF2-40B4-BE49-F238E27FC236}">
                <a16:creationId xmlns:a16="http://schemas.microsoft.com/office/drawing/2014/main" id="{8950C0FF-2EB2-273A-39BB-ED36B9608A95}"/>
              </a:ext>
            </a:extLst>
          </p:cNvPr>
          <p:cNvSpPr txBox="1">
            <a:spLocks/>
          </p:cNvSpPr>
          <p:nvPr/>
        </p:nvSpPr>
        <p:spPr>
          <a:xfrm>
            <a:off x="1073744" y="1674070"/>
            <a:ext cx="10594246" cy="50030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200" dirty="0"/>
              <a:t>How helpful, if at all, do you find outdoor advertisements for each of the following?</a:t>
            </a:r>
          </a:p>
        </p:txBody>
      </p:sp>
      <p:graphicFrame>
        <p:nvGraphicFramePr>
          <p:cNvPr id="9" name="Table 9">
            <a:extLst>
              <a:ext uri="{FF2B5EF4-FFF2-40B4-BE49-F238E27FC236}">
                <a16:creationId xmlns:a16="http://schemas.microsoft.com/office/drawing/2014/main" id="{5B21BECC-34CA-00FA-761C-7A9A340058F0}"/>
              </a:ext>
            </a:extLst>
          </p:cNvPr>
          <p:cNvGraphicFramePr>
            <a:graphicFrameLocks noGrp="1"/>
          </p:cNvGraphicFramePr>
          <p:nvPr>
            <p:extLst>
              <p:ext uri="{D42A27DB-BD31-4B8C-83A1-F6EECF244321}">
                <p14:modId xmlns:p14="http://schemas.microsoft.com/office/powerpoint/2010/main" val="1568646036"/>
              </p:ext>
            </p:extLst>
          </p:nvPr>
        </p:nvGraphicFramePr>
        <p:xfrm>
          <a:off x="11104765" y="2588358"/>
          <a:ext cx="507722" cy="4194638"/>
        </p:xfrm>
        <a:graphic>
          <a:graphicData uri="http://schemas.openxmlformats.org/drawingml/2006/table">
            <a:tbl>
              <a:tblPr firstRow="1" bandRow="1">
                <a:tableStyleId>{5C22544A-7EE6-4342-B048-85BDC9FD1C3A}</a:tableStyleId>
              </a:tblPr>
              <a:tblGrid>
                <a:gridCol w="507722">
                  <a:extLst>
                    <a:ext uri="{9D8B030D-6E8A-4147-A177-3AD203B41FA5}">
                      <a16:colId xmlns:a16="http://schemas.microsoft.com/office/drawing/2014/main" val="3879594254"/>
                    </a:ext>
                  </a:extLst>
                </a:gridCol>
              </a:tblGrid>
              <a:tr h="599234">
                <a:tc>
                  <a:txBody>
                    <a:bodyPr/>
                    <a:lstStyle/>
                    <a:p>
                      <a:pPr algn="ctr" fontAlgn="b"/>
                      <a:r>
                        <a:rPr lang="en-US" sz="1100" b="0" i="0" u="none" strike="noStrike" dirty="0">
                          <a:solidFill>
                            <a:srgbClr val="000000"/>
                          </a:solidFill>
                          <a:effectLst/>
                          <a:latin typeface="+mn-lt"/>
                        </a:rPr>
                        <a:t>80%</a:t>
                      </a:r>
                    </a:p>
                  </a:txBody>
                  <a:tcPr marL="9525" marR="9525" marT="9525" marB="0" anchor="ctr">
                    <a:noFill/>
                  </a:tcPr>
                </a:tc>
                <a:extLst>
                  <a:ext uri="{0D108BD9-81ED-4DB2-BD59-A6C34878D82A}">
                    <a16:rowId xmlns:a16="http://schemas.microsoft.com/office/drawing/2014/main" val="4234629456"/>
                  </a:ext>
                </a:extLst>
              </a:tr>
              <a:tr h="599234">
                <a:tc>
                  <a:txBody>
                    <a:bodyPr/>
                    <a:lstStyle/>
                    <a:p>
                      <a:pPr algn="ctr" fontAlgn="b"/>
                      <a:r>
                        <a:rPr lang="en-US" sz="1100" b="0" i="0" u="none" strike="noStrike" dirty="0">
                          <a:solidFill>
                            <a:srgbClr val="000000"/>
                          </a:solidFill>
                          <a:effectLst/>
                          <a:latin typeface="+mn-lt"/>
                        </a:rPr>
                        <a:t>77%</a:t>
                      </a:r>
                    </a:p>
                  </a:txBody>
                  <a:tcPr marL="9525" marR="9525" marT="9525" marB="0" anchor="ctr">
                    <a:noFill/>
                  </a:tcPr>
                </a:tc>
                <a:extLst>
                  <a:ext uri="{0D108BD9-81ED-4DB2-BD59-A6C34878D82A}">
                    <a16:rowId xmlns:a16="http://schemas.microsoft.com/office/drawing/2014/main" val="2659689391"/>
                  </a:ext>
                </a:extLst>
              </a:tr>
              <a:tr h="599234">
                <a:tc>
                  <a:txBody>
                    <a:bodyPr/>
                    <a:lstStyle/>
                    <a:p>
                      <a:pPr algn="ctr" fontAlgn="b"/>
                      <a:r>
                        <a:rPr lang="en-US" sz="1100" b="0" i="0" u="none" strike="noStrike" dirty="0">
                          <a:solidFill>
                            <a:srgbClr val="000000"/>
                          </a:solidFill>
                          <a:effectLst/>
                          <a:latin typeface="+mn-lt"/>
                        </a:rPr>
                        <a:t>70%</a:t>
                      </a:r>
                    </a:p>
                  </a:txBody>
                  <a:tcPr marL="9525" marR="9525" marT="9525" marB="0" anchor="ctr">
                    <a:noFill/>
                  </a:tcPr>
                </a:tc>
                <a:extLst>
                  <a:ext uri="{0D108BD9-81ED-4DB2-BD59-A6C34878D82A}">
                    <a16:rowId xmlns:a16="http://schemas.microsoft.com/office/drawing/2014/main" val="3056813191"/>
                  </a:ext>
                </a:extLst>
              </a:tr>
              <a:tr h="599234">
                <a:tc>
                  <a:txBody>
                    <a:bodyPr/>
                    <a:lstStyle/>
                    <a:p>
                      <a:pPr algn="ctr" fontAlgn="b"/>
                      <a:r>
                        <a:rPr lang="en-US" sz="1100" b="0" i="0" u="none" strike="noStrike" dirty="0">
                          <a:solidFill>
                            <a:srgbClr val="000000"/>
                          </a:solidFill>
                          <a:effectLst/>
                          <a:latin typeface="+mn-lt"/>
                        </a:rPr>
                        <a:t>67%</a:t>
                      </a:r>
                    </a:p>
                  </a:txBody>
                  <a:tcPr marL="9525" marR="9525" marT="9525" marB="0" anchor="ctr">
                    <a:noFill/>
                  </a:tcPr>
                </a:tc>
                <a:extLst>
                  <a:ext uri="{0D108BD9-81ED-4DB2-BD59-A6C34878D82A}">
                    <a16:rowId xmlns:a16="http://schemas.microsoft.com/office/drawing/2014/main" val="2704682120"/>
                  </a:ext>
                </a:extLst>
              </a:tr>
              <a:tr h="599234">
                <a:tc>
                  <a:txBody>
                    <a:bodyPr/>
                    <a:lstStyle/>
                    <a:p>
                      <a:pPr algn="ctr" fontAlgn="b"/>
                      <a:r>
                        <a:rPr lang="en-US" sz="1100" b="0" i="0" u="none" strike="noStrike" dirty="0">
                          <a:solidFill>
                            <a:srgbClr val="000000"/>
                          </a:solidFill>
                          <a:effectLst/>
                          <a:latin typeface="+mn-lt"/>
                        </a:rPr>
                        <a:t>69%</a:t>
                      </a:r>
                    </a:p>
                  </a:txBody>
                  <a:tcPr marL="9525" marR="9525" marT="9525" marB="0" anchor="ctr">
                    <a:noFill/>
                  </a:tcPr>
                </a:tc>
                <a:extLst>
                  <a:ext uri="{0D108BD9-81ED-4DB2-BD59-A6C34878D82A}">
                    <a16:rowId xmlns:a16="http://schemas.microsoft.com/office/drawing/2014/main" val="2708623426"/>
                  </a:ext>
                </a:extLst>
              </a:tr>
              <a:tr h="599234">
                <a:tc>
                  <a:txBody>
                    <a:bodyPr/>
                    <a:lstStyle/>
                    <a:p>
                      <a:pPr algn="ctr" fontAlgn="b"/>
                      <a:r>
                        <a:rPr lang="en-US" sz="1100" b="0" i="0" u="none" strike="noStrike" dirty="0">
                          <a:solidFill>
                            <a:srgbClr val="000000"/>
                          </a:solidFill>
                          <a:effectLst/>
                          <a:latin typeface="+mn-lt"/>
                        </a:rPr>
                        <a:t>61%</a:t>
                      </a:r>
                    </a:p>
                  </a:txBody>
                  <a:tcPr marL="9525" marR="9525" marT="9525" marB="0" anchor="ctr">
                    <a:noFill/>
                  </a:tcPr>
                </a:tc>
                <a:extLst>
                  <a:ext uri="{0D108BD9-81ED-4DB2-BD59-A6C34878D82A}">
                    <a16:rowId xmlns:a16="http://schemas.microsoft.com/office/drawing/2014/main" val="4109826333"/>
                  </a:ext>
                </a:extLst>
              </a:tr>
              <a:tr h="599234">
                <a:tc>
                  <a:txBody>
                    <a:bodyPr/>
                    <a:lstStyle/>
                    <a:p>
                      <a:pPr algn="ctr" fontAlgn="b"/>
                      <a:r>
                        <a:rPr lang="en-US" sz="1100" b="0" i="0" u="none" strike="noStrike" dirty="0">
                          <a:solidFill>
                            <a:srgbClr val="000000"/>
                          </a:solidFill>
                          <a:effectLst/>
                          <a:latin typeface="+mn-lt"/>
                        </a:rPr>
                        <a:t>61%</a:t>
                      </a:r>
                    </a:p>
                  </a:txBody>
                  <a:tcPr marL="9525" marR="9525" marT="9525" marB="0" anchor="ctr">
                    <a:noFill/>
                  </a:tcPr>
                </a:tc>
                <a:extLst>
                  <a:ext uri="{0D108BD9-81ED-4DB2-BD59-A6C34878D82A}">
                    <a16:rowId xmlns:a16="http://schemas.microsoft.com/office/drawing/2014/main" val="1736495295"/>
                  </a:ext>
                </a:extLst>
              </a:tr>
            </a:tbl>
          </a:graphicData>
        </a:graphic>
      </p:graphicFrame>
      <p:sp>
        <p:nvSpPr>
          <p:cNvPr id="10" name="TextBox 9">
            <a:extLst>
              <a:ext uri="{FF2B5EF4-FFF2-40B4-BE49-F238E27FC236}">
                <a16:creationId xmlns:a16="http://schemas.microsoft.com/office/drawing/2014/main" id="{94B99374-BC02-592A-898B-0BDF2ED786EA}"/>
              </a:ext>
            </a:extLst>
          </p:cNvPr>
          <p:cNvSpPr txBox="1"/>
          <p:nvPr/>
        </p:nvSpPr>
        <p:spPr>
          <a:xfrm>
            <a:off x="10929478" y="2146345"/>
            <a:ext cx="763661" cy="578578"/>
          </a:xfrm>
          <a:prstGeom prst="rect">
            <a:avLst/>
          </a:prstGeom>
        </p:spPr>
        <p:txBody>
          <a:bodyPr vert="horz" wrap="square" lIns="0" tIns="0" rIns="0" bIns="0" rtlCol="0" anchor="ctr" anchorCtr="0">
            <a:noAutofit/>
          </a:bodyPr>
          <a:lstStyle/>
          <a:p>
            <a:pPr algn="ctr"/>
            <a:r>
              <a:rPr lang="en-US" sz="1200" b="1" i="1" baseline="0" dirty="0"/>
              <a:t>Total Helpful</a:t>
            </a:r>
          </a:p>
        </p:txBody>
      </p:sp>
      <p:sp>
        <p:nvSpPr>
          <p:cNvPr id="11" name="TextBox 10">
            <a:extLst>
              <a:ext uri="{FF2B5EF4-FFF2-40B4-BE49-F238E27FC236}">
                <a16:creationId xmlns:a16="http://schemas.microsoft.com/office/drawing/2014/main" id="{6283ACEF-1054-0126-8076-93130FF25A65}"/>
              </a:ext>
            </a:extLst>
          </p:cNvPr>
          <p:cNvSpPr txBox="1"/>
          <p:nvPr/>
        </p:nvSpPr>
        <p:spPr>
          <a:xfrm>
            <a:off x="5892867" y="6721652"/>
            <a:ext cx="5163665" cy="136348"/>
          </a:xfrm>
          <a:prstGeom prst="rect">
            <a:avLst/>
          </a:prstGeom>
        </p:spPr>
        <p:txBody>
          <a:bodyPr vert="horz" wrap="square" lIns="0" tIns="0" rIns="0" bIns="0" rtlCol="0" anchor="b" anchorCtr="0">
            <a:noAutofit/>
          </a:bodyPr>
          <a:lstStyle/>
          <a:p>
            <a:pPr algn="r"/>
            <a:r>
              <a:rPr lang="en-US" sz="800" b="1" i="1" baseline="0" dirty="0"/>
              <a:t>Total Helpful = Very helpful + Somewhat helpful</a:t>
            </a:r>
          </a:p>
        </p:txBody>
      </p:sp>
      <p:sp>
        <p:nvSpPr>
          <p:cNvPr id="2" name="Rectangle: Rounded Corners 1">
            <a:extLst>
              <a:ext uri="{FF2B5EF4-FFF2-40B4-BE49-F238E27FC236}">
                <a16:creationId xmlns:a16="http://schemas.microsoft.com/office/drawing/2014/main" id="{B90A53EB-F739-3C9F-0B66-D2996D3AC946}"/>
              </a:ext>
            </a:extLst>
          </p:cNvPr>
          <p:cNvSpPr/>
          <p:nvPr/>
        </p:nvSpPr>
        <p:spPr>
          <a:xfrm>
            <a:off x="383171" y="3262836"/>
            <a:ext cx="11223884" cy="2317403"/>
          </a:xfrm>
          <a:prstGeom prst="round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8136DAED-1DD8-B341-3704-D459C7B0DE5D}"/>
              </a:ext>
            </a:extLst>
          </p:cNvPr>
          <p:cNvSpPr txBox="1"/>
          <p:nvPr/>
        </p:nvSpPr>
        <p:spPr>
          <a:xfrm>
            <a:off x="68212" y="1998981"/>
            <a:ext cx="897325" cy="753776"/>
          </a:xfrm>
          <a:prstGeom prst="rect">
            <a:avLst/>
          </a:prstGeom>
          <a:ln>
            <a:solidFill>
              <a:schemeClr val="tx1"/>
            </a:solidFill>
            <a:extLst>
              <a:ext uri="{C807C97D-BFC1-408E-A445-0C87EB9F89A2}">
                <ask:lineSketchStyleProps xmlns:ask="http://schemas.microsoft.com/office/drawing/2018/sketchyshapes">
                  <ask:type>
                    <ask:lineSketchNone/>
                  </ask:type>
                </ask:lineSketchStyleProps>
              </a:ext>
            </a:extLst>
          </a:ln>
        </p:spPr>
        <p:txBody>
          <a:bodyPr vert="horz" wrap="square" lIns="0" tIns="0" rIns="0" bIns="0" rtlCol="0" anchor="ctr" anchorCtr="0">
            <a:noAutofit/>
          </a:bodyPr>
          <a:lstStyle/>
          <a:p>
            <a:pPr algn="ctr"/>
            <a:r>
              <a:rPr lang="en-US" sz="800" i="1" baseline="0" dirty="0"/>
              <a:t>Hispanic, Black, and Asian adults find </a:t>
            </a:r>
            <a:r>
              <a:rPr lang="en-US" sz="800" b="1" i="1" baseline="0" dirty="0"/>
              <a:t>each of these outdoor ads more helpful </a:t>
            </a:r>
            <a:r>
              <a:rPr lang="en-US" sz="800" i="1" baseline="0" dirty="0"/>
              <a:t>than white adults.</a:t>
            </a:r>
          </a:p>
        </p:txBody>
      </p:sp>
      <p:sp>
        <p:nvSpPr>
          <p:cNvPr id="8" name="Rectangle: Rounded Corners 7">
            <a:extLst>
              <a:ext uri="{FF2B5EF4-FFF2-40B4-BE49-F238E27FC236}">
                <a16:creationId xmlns:a16="http://schemas.microsoft.com/office/drawing/2014/main" id="{65B66BA9-2C4D-1A73-1630-DC9D0347CAB9}"/>
              </a:ext>
            </a:extLst>
          </p:cNvPr>
          <p:cNvSpPr/>
          <p:nvPr/>
        </p:nvSpPr>
        <p:spPr>
          <a:xfrm>
            <a:off x="388603" y="6271654"/>
            <a:ext cx="11223884" cy="457653"/>
          </a:xfrm>
          <a:prstGeom prst="round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Arrow Connector 17">
            <a:extLst>
              <a:ext uri="{FF2B5EF4-FFF2-40B4-BE49-F238E27FC236}">
                <a16:creationId xmlns:a16="http://schemas.microsoft.com/office/drawing/2014/main" id="{E6D70D6E-45C9-0FC6-BA3F-23F7413ABF3D}"/>
              </a:ext>
            </a:extLst>
          </p:cNvPr>
          <p:cNvCxnSpPr>
            <a:cxnSpLocks/>
          </p:cNvCxnSpPr>
          <p:nvPr/>
        </p:nvCxnSpPr>
        <p:spPr>
          <a:xfrm flipV="1">
            <a:off x="227641" y="2824385"/>
            <a:ext cx="0" cy="3676096"/>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709C7F06-8C6C-9606-C3FA-AFEA4437FFE0}"/>
              </a:ext>
            </a:extLst>
          </p:cNvPr>
          <p:cNvCxnSpPr>
            <a:cxnSpLocks/>
          </p:cNvCxnSpPr>
          <p:nvPr/>
        </p:nvCxnSpPr>
        <p:spPr>
          <a:xfrm flipH="1">
            <a:off x="230087" y="4306501"/>
            <a:ext cx="155448"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21" name="Straight Connector 20">
            <a:extLst>
              <a:ext uri="{FF2B5EF4-FFF2-40B4-BE49-F238E27FC236}">
                <a16:creationId xmlns:a16="http://schemas.microsoft.com/office/drawing/2014/main" id="{385646B2-428A-E35C-2740-4E980162BC16}"/>
              </a:ext>
            </a:extLst>
          </p:cNvPr>
          <p:cNvCxnSpPr>
            <a:cxnSpLocks/>
            <a:stCxn id="8" idx="1"/>
          </p:cNvCxnSpPr>
          <p:nvPr/>
        </p:nvCxnSpPr>
        <p:spPr>
          <a:xfrm flipH="1" flipV="1">
            <a:off x="232675" y="6497827"/>
            <a:ext cx="155928" cy="2654"/>
          </a:xfrm>
          <a:prstGeom prst="line">
            <a:avLst/>
          </a:prstGeom>
        </p:spPr>
        <p:style>
          <a:lnRef idx="2">
            <a:schemeClr val="accent6"/>
          </a:lnRef>
          <a:fillRef idx="0">
            <a:schemeClr val="accent6"/>
          </a:fillRef>
          <a:effectRef idx="1">
            <a:schemeClr val="accent6"/>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black_box_title"/>
          <p:cNvSpPr>
            <a:spLocks noGrp="1"/>
          </p:cNvSpPr>
          <p:nvPr>
            <p:ph type="body" sz="quarter" idx="13" hasCustomPrompt="1"/>
          </p:nvPr>
        </p:nvSpPr>
        <p:spPr>
          <a:xfrm>
            <a:off x="1073744" y="672572"/>
            <a:ext cx="6858000" cy="176493"/>
          </a:xfrm>
        </p:spPr>
        <p:txBody>
          <a:bodyPr/>
          <a:lstStyle/>
          <a:p>
            <a:r>
              <a:rPr lang="en-US" dirty="0"/>
              <a:t>OOH ADS</a:t>
            </a:r>
          </a:p>
        </p:txBody>
      </p:sp>
      <p:sp>
        <p:nvSpPr>
          <p:cNvPr id="199" name="presentation_title"/>
          <p:cNvSpPr>
            <a:spLocks noGrp="1"/>
          </p:cNvSpPr>
          <p:nvPr>
            <p:ph type="body" sz="quarter" idx="15" hasCustomPrompt="1"/>
          </p:nvPr>
        </p:nvSpPr>
        <p:spPr>
          <a:xfrm>
            <a:off x="-1022350" y="-1549400"/>
            <a:ext cx="1862138" cy="495300"/>
          </a:xfrm>
        </p:spPr>
        <p:txBody>
          <a:bodyPr>
            <a:normAutofit fontScale="55000" lnSpcReduction="20000"/>
          </a:bodyPr>
          <a:lstStyle/>
          <a:p>
            <a:r>
              <a:rPr dirty="0"/>
              <a:t>Out Of Home Advertising Association Of America 1864 Polling Presentation</a:t>
            </a:r>
          </a:p>
        </p:txBody>
      </p:sp>
      <p:sp>
        <p:nvSpPr>
          <p:cNvPr id="200" name="qnum"/>
          <p:cNvSpPr>
            <a:spLocks noGrp="1"/>
          </p:cNvSpPr>
          <p:nvPr>
            <p:ph type="body" sz="quarter" idx="14" hasCustomPrompt="1"/>
          </p:nvPr>
        </p:nvSpPr>
        <p:spPr>
          <a:xfrm>
            <a:off x="-1859501" y="-875507"/>
            <a:ext cx="1673225" cy="728663"/>
          </a:xfrm>
        </p:spPr>
        <p:txBody>
          <a:bodyPr/>
          <a:lstStyle/>
          <a:p>
            <a:r>
              <a:rPr dirty="0"/>
              <a:t>OAAA3</a:t>
            </a:r>
          </a:p>
        </p:txBody>
      </p:sp>
      <p:sp>
        <p:nvSpPr>
          <p:cNvPr id="5" name="main_title">
            <a:extLst>
              <a:ext uri="{FF2B5EF4-FFF2-40B4-BE49-F238E27FC236}">
                <a16:creationId xmlns:a16="http://schemas.microsoft.com/office/drawing/2014/main" id="{EEC79599-0BB8-B2B1-A4FB-D2A3F94A69B7}"/>
              </a:ext>
            </a:extLst>
          </p:cNvPr>
          <p:cNvSpPr>
            <a:spLocks noGrp="1"/>
          </p:cNvSpPr>
          <p:nvPr>
            <p:ph type="title" hasCustomPrompt="1"/>
          </p:nvPr>
        </p:nvSpPr>
        <p:spPr>
          <a:xfrm>
            <a:off x="1066800" y="1034388"/>
            <a:ext cx="10594246" cy="225700"/>
          </a:xfrm>
        </p:spPr>
        <p:txBody>
          <a:bodyPr/>
          <a:lstStyle/>
          <a:p>
            <a:r>
              <a:rPr lang="en-US" sz="2000" dirty="0"/>
              <a:t>75% of adults are concerned about the use of their personal information to target them with online ads, with highest concern among adults 30-44, high income and education HHs.</a:t>
            </a:r>
            <a:endParaRPr sz="2000" dirty="0"/>
          </a:p>
        </p:txBody>
      </p:sp>
      <p:sp>
        <p:nvSpPr>
          <p:cNvPr id="6" name="sub_title">
            <a:extLst>
              <a:ext uri="{FF2B5EF4-FFF2-40B4-BE49-F238E27FC236}">
                <a16:creationId xmlns:a16="http://schemas.microsoft.com/office/drawing/2014/main" id="{DB1F2447-ADC7-3D20-CAF8-8DAACD2FC586}"/>
              </a:ext>
            </a:extLst>
          </p:cNvPr>
          <p:cNvSpPr txBox="1">
            <a:spLocks/>
          </p:cNvSpPr>
          <p:nvPr/>
        </p:nvSpPr>
        <p:spPr>
          <a:xfrm>
            <a:off x="1073744" y="1674070"/>
            <a:ext cx="10594246" cy="50030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200" dirty="0"/>
              <a:t>How concerned are you, if at all, about the use of your personal information (i.e., your privacy and online behavior) to target you with online advertisements?</a:t>
            </a:r>
          </a:p>
        </p:txBody>
      </p:sp>
      <p:sp>
        <p:nvSpPr>
          <p:cNvPr id="9" name="tx140">
            <a:extLst>
              <a:ext uri="{FF2B5EF4-FFF2-40B4-BE49-F238E27FC236}">
                <a16:creationId xmlns:a16="http://schemas.microsoft.com/office/drawing/2014/main" id="{5F0C9F50-687F-B982-0402-193BE8A2375D}"/>
              </a:ext>
            </a:extLst>
          </p:cNvPr>
          <p:cNvSpPr/>
          <p:nvPr/>
        </p:nvSpPr>
        <p:spPr>
          <a:xfrm>
            <a:off x="932260" y="6537868"/>
            <a:ext cx="936361" cy="122718"/>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Educ: Post-grad</a:t>
            </a:r>
          </a:p>
        </p:txBody>
      </p:sp>
      <p:sp>
        <p:nvSpPr>
          <p:cNvPr id="10" name="tx141">
            <a:extLst>
              <a:ext uri="{FF2B5EF4-FFF2-40B4-BE49-F238E27FC236}">
                <a16:creationId xmlns:a16="http://schemas.microsoft.com/office/drawing/2014/main" id="{219EE3C6-D795-C779-5F58-6AB84B45FFC8}"/>
              </a:ext>
            </a:extLst>
          </p:cNvPr>
          <p:cNvSpPr/>
          <p:nvPr/>
        </p:nvSpPr>
        <p:spPr>
          <a:xfrm>
            <a:off x="503495" y="6300275"/>
            <a:ext cx="1393701" cy="122718"/>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Educ: Bachelors degree</a:t>
            </a:r>
          </a:p>
        </p:txBody>
      </p:sp>
      <p:sp>
        <p:nvSpPr>
          <p:cNvPr id="11" name="tx142">
            <a:extLst>
              <a:ext uri="{FF2B5EF4-FFF2-40B4-BE49-F238E27FC236}">
                <a16:creationId xmlns:a16="http://schemas.microsoft.com/office/drawing/2014/main" id="{0C2D0BED-3D0F-3C50-AE7B-5A5C6B6CE8AD}"/>
              </a:ext>
            </a:extLst>
          </p:cNvPr>
          <p:cNvSpPr/>
          <p:nvPr/>
        </p:nvSpPr>
        <p:spPr>
          <a:xfrm>
            <a:off x="943100" y="6060349"/>
            <a:ext cx="925521" cy="125051"/>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Educ: &lt; College</a:t>
            </a:r>
          </a:p>
        </p:txBody>
      </p:sp>
      <p:sp>
        <p:nvSpPr>
          <p:cNvPr id="12" name="tx143">
            <a:extLst>
              <a:ext uri="{FF2B5EF4-FFF2-40B4-BE49-F238E27FC236}">
                <a16:creationId xmlns:a16="http://schemas.microsoft.com/office/drawing/2014/main" id="{EEA0EB0E-161D-E882-4D96-E168ACFD4C0A}"/>
              </a:ext>
            </a:extLst>
          </p:cNvPr>
          <p:cNvSpPr/>
          <p:nvPr/>
        </p:nvSpPr>
        <p:spPr>
          <a:xfrm>
            <a:off x="1017921" y="5851396"/>
            <a:ext cx="860224" cy="96412"/>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Income: 100k+</a:t>
            </a:r>
          </a:p>
        </p:txBody>
      </p:sp>
      <p:sp>
        <p:nvSpPr>
          <p:cNvPr id="13" name="tx144">
            <a:extLst>
              <a:ext uri="{FF2B5EF4-FFF2-40B4-BE49-F238E27FC236}">
                <a16:creationId xmlns:a16="http://schemas.microsoft.com/office/drawing/2014/main" id="{69C70EE2-0599-F8E8-6DB3-9EC364695743}"/>
              </a:ext>
            </a:extLst>
          </p:cNvPr>
          <p:cNvSpPr/>
          <p:nvPr/>
        </p:nvSpPr>
        <p:spPr>
          <a:xfrm>
            <a:off x="840183" y="5613803"/>
            <a:ext cx="1037963" cy="96412"/>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Income: 50k-100k</a:t>
            </a:r>
          </a:p>
        </p:txBody>
      </p:sp>
      <p:sp>
        <p:nvSpPr>
          <p:cNvPr id="14" name="tx145">
            <a:extLst>
              <a:ext uri="{FF2B5EF4-FFF2-40B4-BE49-F238E27FC236}">
                <a16:creationId xmlns:a16="http://schemas.microsoft.com/office/drawing/2014/main" id="{C05C92DC-4883-244F-21DC-E1E121776A4C}"/>
              </a:ext>
            </a:extLst>
          </p:cNvPr>
          <p:cNvSpPr/>
          <p:nvPr/>
        </p:nvSpPr>
        <p:spPr>
          <a:xfrm>
            <a:off x="774885" y="5375822"/>
            <a:ext cx="1103260" cy="96800"/>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Income: Under 50k</a:t>
            </a:r>
          </a:p>
        </p:txBody>
      </p:sp>
      <p:sp>
        <p:nvSpPr>
          <p:cNvPr id="15" name="tx146">
            <a:extLst>
              <a:ext uri="{FF2B5EF4-FFF2-40B4-BE49-F238E27FC236}">
                <a16:creationId xmlns:a16="http://schemas.microsoft.com/office/drawing/2014/main" id="{8719AA00-8D25-C16A-F30F-E5BF5D0A7128}"/>
              </a:ext>
            </a:extLst>
          </p:cNvPr>
          <p:cNvSpPr/>
          <p:nvPr/>
        </p:nvSpPr>
        <p:spPr>
          <a:xfrm>
            <a:off x="975878" y="5112312"/>
            <a:ext cx="892742" cy="122718"/>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Ethnicity: Asian</a:t>
            </a:r>
          </a:p>
        </p:txBody>
      </p:sp>
      <p:sp>
        <p:nvSpPr>
          <p:cNvPr id="16" name="tx147">
            <a:extLst>
              <a:ext uri="{FF2B5EF4-FFF2-40B4-BE49-F238E27FC236}">
                <a16:creationId xmlns:a16="http://schemas.microsoft.com/office/drawing/2014/main" id="{F774AC98-542F-4AD3-D864-12EA863520B6}"/>
              </a:ext>
            </a:extLst>
          </p:cNvPr>
          <p:cNvSpPr/>
          <p:nvPr/>
        </p:nvSpPr>
        <p:spPr>
          <a:xfrm>
            <a:off x="983191" y="4874720"/>
            <a:ext cx="885429" cy="122718"/>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Ethnicity: Black</a:t>
            </a:r>
          </a:p>
        </p:txBody>
      </p:sp>
      <p:sp>
        <p:nvSpPr>
          <p:cNvPr id="17" name="tx148">
            <a:extLst>
              <a:ext uri="{FF2B5EF4-FFF2-40B4-BE49-F238E27FC236}">
                <a16:creationId xmlns:a16="http://schemas.microsoft.com/office/drawing/2014/main" id="{CFE94D2E-9C3A-2FAE-1156-5F7F4480CFFD}"/>
              </a:ext>
            </a:extLst>
          </p:cNvPr>
          <p:cNvSpPr/>
          <p:nvPr/>
        </p:nvSpPr>
        <p:spPr>
          <a:xfrm>
            <a:off x="811320" y="4637128"/>
            <a:ext cx="1066824" cy="122718"/>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Ethnicity: Hispanic</a:t>
            </a:r>
          </a:p>
        </p:txBody>
      </p:sp>
      <p:sp>
        <p:nvSpPr>
          <p:cNvPr id="18" name="tx149">
            <a:extLst>
              <a:ext uri="{FF2B5EF4-FFF2-40B4-BE49-F238E27FC236}">
                <a16:creationId xmlns:a16="http://schemas.microsoft.com/office/drawing/2014/main" id="{DA8C712B-0436-5A5E-FCC5-30DEEDDFA5F7}"/>
              </a:ext>
            </a:extLst>
          </p:cNvPr>
          <p:cNvSpPr/>
          <p:nvPr/>
        </p:nvSpPr>
        <p:spPr>
          <a:xfrm>
            <a:off x="968695" y="4399535"/>
            <a:ext cx="899925" cy="122718"/>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Ethnicity: White</a:t>
            </a:r>
          </a:p>
        </p:txBody>
      </p:sp>
      <p:sp>
        <p:nvSpPr>
          <p:cNvPr id="19" name="tx150">
            <a:extLst>
              <a:ext uri="{FF2B5EF4-FFF2-40B4-BE49-F238E27FC236}">
                <a16:creationId xmlns:a16="http://schemas.microsoft.com/office/drawing/2014/main" id="{FA798D8C-6C45-5818-1AAF-CC0A62328970}"/>
              </a:ext>
            </a:extLst>
          </p:cNvPr>
          <p:cNvSpPr/>
          <p:nvPr/>
        </p:nvSpPr>
        <p:spPr>
          <a:xfrm>
            <a:off x="1220229" y="4161942"/>
            <a:ext cx="638866" cy="122718"/>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Age: 55-64</a:t>
            </a:r>
          </a:p>
        </p:txBody>
      </p:sp>
      <p:sp>
        <p:nvSpPr>
          <p:cNvPr id="20" name="tx151">
            <a:extLst>
              <a:ext uri="{FF2B5EF4-FFF2-40B4-BE49-F238E27FC236}">
                <a16:creationId xmlns:a16="http://schemas.microsoft.com/office/drawing/2014/main" id="{4C687D8F-E7A6-4F73-3ABB-EF3088DB5BAA}"/>
              </a:ext>
            </a:extLst>
          </p:cNvPr>
          <p:cNvSpPr/>
          <p:nvPr/>
        </p:nvSpPr>
        <p:spPr>
          <a:xfrm>
            <a:off x="1220229" y="3924350"/>
            <a:ext cx="638866" cy="122718"/>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Age: 45-54</a:t>
            </a:r>
          </a:p>
        </p:txBody>
      </p:sp>
      <p:sp>
        <p:nvSpPr>
          <p:cNvPr id="21" name="tx152">
            <a:extLst>
              <a:ext uri="{FF2B5EF4-FFF2-40B4-BE49-F238E27FC236}">
                <a16:creationId xmlns:a16="http://schemas.microsoft.com/office/drawing/2014/main" id="{9EEA5BE5-25DF-D747-5FA9-EF66E3200766}"/>
              </a:ext>
            </a:extLst>
          </p:cNvPr>
          <p:cNvSpPr/>
          <p:nvPr/>
        </p:nvSpPr>
        <p:spPr>
          <a:xfrm>
            <a:off x="1220229" y="3686757"/>
            <a:ext cx="638866" cy="122718"/>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Age: 30-44</a:t>
            </a:r>
          </a:p>
        </p:txBody>
      </p:sp>
      <p:sp>
        <p:nvSpPr>
          <p:cNvPr id="22" name="tx153">
            <a:extLst>
              <a:ext uri="{FF2B5EF4-FFF2-40B4-BE49-F238E27FC236}">
                <a16:creationId xmlns:a16="http://schemas.microsoft.com/office/drawing/2014/main" id="{A8F3662A-4AE1-05E4-7472-D956328AB36F}"/>
              </a:ext>
            </a:extLst>
          </p:cNvPr>
          <p:cNvSpPr/>
          <p:nvPr/>
        </p:nvSpPr>
        <p:spPr>
          <a:xfrm>
            <a:off x="1220229" y="3449164"/>
            <a:ext cx="638866" cy="122718"/>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Age: 18-29</a:t>
            </a:r>
          </a:p>
        </p:txBody>
      </p:sp>
      <p:sp>
        <p:nvSpPr>
          <p:cNvPr id="23" name="tx154">
            <a:extLst>
              <a:ext uri="{FF2B5EF4-FFF2-40B4-BE49-F238E27FC236}">
                <a16:creationId xmlns:a16="http://schemas.microsoft.com/office/drawing/2014/main" id="{96D3B29B-9203-37BE-051C-9E2BC399388F}"/>
              </a:ext>
            </a:extLst>
          </p:cNvPr>
          <p:cNvSpPr/>
          <p:nvPr/>
        </p:nvSpPr>
        <p:spPr>
          <a:xfrm>
            <a:off x="934602" y="3235157"/>
            <a:ext cx="943543" cy="99133"/>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Gender: Female</a:t>
            </a:r>
          </a:p>
        </p:txBody>
      </p:sp>
      <p:sp>
        <p:nvSpPr>
          <p:cNvPr id="24" name="tx155">
            <a:extLst>
              <a:ext uri="{FF2B5EF4-FFF2-40B4-BE49-F238E27FC236}">
                <a16:creationId xmlns:a16="http://schemas.microsoft.com/office/drawing/2014/main" id="{7C9A561E-24F6-9FDF-EBC9-8E03D1B0A834}"/>
              </a:ext>
            </a:extLst>
          </p:cNvPr>
          <p:cNvSpPr/>
          <p:nvPr/>
        </p:nvSpPr>
        <p:spPr>
          <a:xfrm>
            <a:off x="1077481" y="2997565"/>
            <a:ext cx="791139" cy="99133"/>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Gender: Male</a:t>
            </a:r>
          </a:p>
        </p:txBody>
      </p:sp>
      <p:sp>
        <p:nvSpPr>
          <p:cNvPr id="25" name="tx156">
            <a:extLst>
              <a:ext uri="{FF2B5EF4-FFF2-40B4-BE49-F238E27FC236}">
                <a16:creationId xmlns:a16="http://schemas.microsoft.com/office/drawing/2014/main" id="{4EB387D3-CE4A-5BF6-690E-29194FEE429A}"/>
              </a:ext>
            </a:extLst>
          </p:cNvPr>
          <p:cNvSpPr/>
          <p:nvPr/>
        </p:nvSpPr>
        <p:spPr>
          <a:xfrm>
            <a:off x="1135464" y="2762694"/>
            <a:ext cx="733156" cy="96412"/>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Adults 18-64</a:t>
            </a:r>
          </a:p>
        </p:txBody>
      </p:sp>
      <p:sp>
        <p:nvSpPr>
          <p:cNvPr id="522" name="pt182">
            <a:extLst>
              <a:ext uri="{FF2B5EF4-FFF2-40B4-BE49-F238E27FC236}">
                <a16:creationId xmlns:a16="http://schemas.microsoft.com/office/drawing/2014/main" id="{3104F85D-4D4B-F429-A76B-73ED110368DB}"/>
              </a:ext>
            </a:extLst>
          </p:cNvPr>
          <p:cNvSpPr/>
          <p:nvPr/>
        </p:nvSpPr>
        <p:spPr>
          <a:xfrm>
            <a:off x="3033489" y="2254463"/>
            <a:ext cx="182880" cy="182880"/>
          </a:xfrm>
          <a:prstGeom prst="ellipse">
            <a:avLst/>
          </a:prstGeom>
          <a:solidFill>
            <a:srgbClr val="7F0E11">
              <a:alpha val="100000"/>
            </a:srgbClr>
          </a:solidFill>
          <a:ln w="9000" cap="rnd">
            <a:solidFill>
              <a:srgbClr val="7F0E11">
                <a:alpha val="100000"/>
              </a:srgbClr>
            </a:solidFill>
            <a:prstDash val="solid"/>
            <a:round/>
          </a:ln>
        </p:spPr>
        <p:txBody>
          <a:bodyPr/>
          <a:lstStyle/>
          <a:p>
            <a:endParaRPr dirty="0"/>
          </a:p>
        </p:txBody>
      </p:sp>
      <p:sp>
        <p:nvSpPr>
          <p:cNvPr id="523" name="pt184">
            <a:extLst>
              <a:ext uri="{FF2B5EF4-FFF2-40B4-BE49-F238E27FC236}">
                <a16:creationId xmlns:a16="http://schemas.microsoft.com/office/drawing/2014/main" id="{11D40265-B68E-8C54-3C59-61046185CEF5}"/>
              </a:ext>
            </a:extLst>
          </p:cNvPr>
          <p:cNvSpPr/>
          <p:nvPr/>
        </p:nvSpPr>
        <p:spPr>
          <a:xfrm>
            <a:off x="4337657" y="2254463"/>
            <a:ext cx="182880" cy="182880"/>
          </a:xfrm>
          <a:prstGeom prst="ellipse">
            <a:avLst/>
          </a:prstGeom>
          <a:solidFill>
            <a:srgbClr val="E83237">
              <a:alpha val="100000"/>
            </a:srgbClr>
          </a:solidFill>
          <a:ln w="9000" cap="rnd">
            <a:solidFill>
              <a:srgbClr val="E83237">
                <a:alpha val="100000"/>
              </a:srgbClr>
            </a:solidFill>
            <a:prstDash val="solid"/>
            <a:round/>
          </a:ln>
        </p:spPr>
        <p:txBody>
          <a:bodyPr/>
          <a:lstStyle/>
          <a:p>
            <a:endParaRPr dirty="0"/>
          </a:p>
        </p:txBody>
      </p:sp>
      <p:sp>
        <p:nvSpPr>
          <p:cNvPr id="524" name="pt186">
            <a:extLst>
              <a:ext uri="{FF2B5EF4-FFF2-40B4-BE49-F238E27FC236}">
                <a16:creationId xmlns:a16="http://schemas.microsoft.com/office/drawing/2014/main" id="{BE935B37-D6ED-D8C5-FBE3-6160C479E4FB}"/>
              </a:ext>
            </a:extLst>
          </p:cNvPr>
          <p:cNvSpPr/>
          <p:nvPr/>
        </p:nvSpPr>
        <p:spPr>
          <a:xfrm>
            <a:off x="5963719" y="2254463"/>
            <a:ext cx="182880" cy="182880"/>
          </a:xfrm>
          <a:prstGeom prst="ellipse">
            <a:avLst/>
          </a:prstGeom>
          <a:solidFill>
            <a:srgbClr val="CACACA">
              <a:alpha val="100000"/>
            </a:srgbClr>
          </a:solidFill>
          <a:ln w="9000" cap="rnd">
            <a:solidFill>
              <a:srgbClr val="CACACA">
                <a:alpha val="100000"/>
              </a:srgbClr>
            </a:solidFill>
            <a:prstDash val="solid"/>
            <a:round/>
          </a:ln>
        </p:spPr>
        <p:txBody>
          <a:bodyPr/>
          <a:lstStyle/>
          <a:p>
            <a:endParaRPr dirty="0"/>
          </a:p>
        </p:txBody>
      </p:sp>
      <p:sp>
        <p:nvSpPr>
          <p:cNvPr id="525" name="pt188">
            <a:extLst>
              <a:ext uri="{FF2B5EF4-FFF2-40B4-BE49-F238E27FC236}">
                <a16:creationId xmlns:a16="http://schemas.microsoft.com/office/drawing/2014/main" id="{2D5DDE2E-2864-DC91-6012-2B4E5D75EC56}"/>
              </a:ext>
            </a:extLst>
          </p:cNvPr>
          <p:cNvSpPr/>
          <p:nvPr/>
        </p:nvSpPr>
        <p:spPr>
          <a:xfrm>
            <a:off x="7626218" y="2254463"/>
            <a:ext cx="182880" cy="182880"/>
          </a:xfrm>
          <a:prstGeom prst="ellipse">
            <a:avLst/>
          </a:prstGeom>
          <a:solidFill>
            <a:srgbClr val="0DD6CC">
              <a:alpha val="100000"/>
            </a:srgbClr>
          </a:solidFill>
          <a:ln w="9000" cap="rnd">
            <a:solidFill>
              <a:srgbClr val="0DD6CC">
                <a:alpha val="100000"/>
              </a:srgbClr>
            </a:solidFill>
            <a:prstDash val="solid"/>
            <a:round/>
          </a:ln>
        </p:spPr>
        <p:txBody>
          <a:bodyPr/>
          <a:lstStyle/>
          <a:p>
            <a:endParaRPr dirty="0"/>
          </a:p>
        </p:txBody>
      </p:sp>
      <p:sp>
        <p:nvSpPr>
          <p:cNvPr id="526" name="pt190">
            <a:extLst>
              <a:ext uri="{FF2B5EF4-FFF2-40B4-BE49-F238E27FC236}">
                <a16:creationId xmlns:a16="http://schemas.microsoft.com/office/drawing/2014/main" id="{65210D71-31CA-8596-1893-67D61CA00B2E}"/>
              </a:ext>
            </a:extLst>
          </p:cNvPr>
          <p:cNvSpPr/>
          <p:nvPr/>
        </p:nvSpPr>
        <p:spPr>
          <a:xfrm>
            <a:off x="9071305" y="2254463"/>
            <a:ext cx="182880" cy="182880"/>
          </a:xfrm>
          <a:prstGeom prst="ellipse">
            <a:avLst/>
          </a:prstGeom>
          <a:solidFill>
            <a:srgbClr val="036061">
              <a:alpha val="100000"/>
            </a:srgbClr>
          </a:solidFill>
          <a:ln w="9000" cap="rnd">
            <a:solidFill>
              <a:srgbClr val="036061">
                <a:alpha val="100000"/>
              </a:srgbClr>
            </a:solidFill>
            <a:prstDash val="solid"/>
            <a:round/>
          </a:ln>
        </p:spPr>
        <p:txBody>
          <a:bodyPr/>
          <a:lstStyle/>
          <a:p>
            <a:endParaRPr dirty="0"/>
          </a:p>
        </p:txBody>
      </p:sp>
      <p:sp>
        <p:nvSpPr>
          <p:cNvPr id="527" name="tx191">
            <a:extLst>
              <a:ext uri="{FF2B5EF4-FFF2-40B4-BE49-F238E27FC236}">
                <a16:creationId xmlns:a16="http://schemas.microsoft.com/office/drawing/2014/main" id="{9AB1C36D-46D2-5B5F-2E72-5A82728E2D9B}"/>
              </a:ext>
            </a:extLst>
          </p:cNvPr>
          <p:cNvSpPr/>
          <p:nvPr/>
        </p:nvSpPr>
        <p:spPr>
          <a:xfrm>
            <a:off x="3285059" y="2294538"/>
            <a:ext cx="945534" cy="11425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Very concerned   </a:t>
            </a:r>
          </a:p>
        </p:txBody>
      </p:sp>
      <p:sp>
        <p:nvSpPr>
          <p:cNvPr id="528" name="tx192">
            <a:extLst>
              <a:ext uri="{FF2B5EF4-FFF2-40B4-BE49-F238E27FC236}">
                <a16:creationId xmlns:a16="http://schemas.microsoft.com/office/drawing/2014/main" id="{65446FE2-1BBD-9A41-2D19-C5995E4DBA3A}"/>
              </a:ext>
            </a:extLst>
          </p:cNvPr>
          <p:cNvSpPr/>
          <p:nvPr/>
        </p:nvSpPr>
        <p:spPr>
          <a:xfrm>
            <a:off x="4589227" y="2316496"/>
            <a:ext cx="1267428" cy="9229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Somewhat concerned   </a:t>
            </a:r>
          </a:p>
        </p:txBody>
      </p:sp>
      <p:sp>
        <p:nvSpPr>
          <p:cNvPr id="529" name="tx193">
            <a:extLst>
              <a:ext uri="{FF2B5EF4-FFF2-40B4-BE49-F238E27FC236}">
                <a16:creationId xmlns:a16="http://schemas.microsoft.com/office/drawing/2014/main" id="{49B6CE58-4581-13AF-2894-872D764597D7}"/>
              </a:ext>
            </a:extLst>
          </p:cNvPr>
          <p:cNvSpPr/>
          <p:nvPr/>
        </p:nvSpPr>
        <p:spPr>
          <a:xfrm>
            <a:off x="6215290" y="2304063"/>
            <a:ext cx="1303864" cy="11425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Don't know/No opinion   </a:t>
            </a:r>
          </a:p>
        </p:txBody>
      </p:sp>
      <p:sp>
        <p:nvSpPr>
          <p:cNvPr id="530" name="tx194">
            <a:extLst>
              <a:ext uri="{FF2B5EF4-FFF2-40B4-BE49-F238E27FC236}">
                <a16:creationId xmlns:a16="http://schemas.microsoft.com/office/drawing/2014/main" id="{5A060D0D-2E7F-5CF9-A19B-BBDDC20325F1}"/>
              </a:ext>
            </a:extLst>
          </p:cNvPr>
          <p:cNvSpPr/>
          <p:nvPr/>
        </p:nvSpPr>
        <p:spPr>
          <a:xfrm>
            <a:off x="7877788" y="2319030"/>
            <a:ext cx="1086453" cy="89763"/>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Not too concerned   </a:t>
            </a:r>
          </a:p>
        </p:txBody>
      </p:sp>
      <p:sp>
        <p:nvSpPr>
          <p:cNvPr id="531" name="tx195">
            <a:extLst>
              <a:ext uri="{FF2B5EF4-FFF2-40B4-BE49-F238E27FC236}">
                <a16:creationId xmlns:a16="http://schemas.microsoft.com/office/drawing/2014/main" id="{FA0CE5FC-1FF6-A365-9905-931449EDC5F4}"/>
              </a:ext>
            </a:extLst>
          </p:cNvPr>
          <p:cNvSpPr/>
          <p:nvPr/>
        </p:nvSpPr>
        <p:spPr>
          <a:xfrm>
            <a:off x="9322876" y="2319030"/>
            <a:ext cx="1173562" cy="89763"/>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Not at all concerned   </a:t>
            </a:r>
          </a:p>
        </p:txBody>
      </p:sp>
      <p:grpSp>
        <p:nvGrpSpPr>
          <p:cNvPr id="532" name="Group 531">
            <a:extLst>
              <a:ext uri="{FF2B5EF4-FFF2-40B4-BE49-F238E27FC236}">
                <a16:creationId xmlns:a16="http://schemas.microsoft.com/office/drawing/2014/main" id="{D8525804-A35F-155A-35F7-7D128AFE921C}"/>
              </a:ext>
            </a:extLst>
          </p:cNvPr>
          <p:cNvGrpSpPr/>
          <p:nvPr/>
        </p:nvGrpSpPr>
        <p:grpSpPr>
          <a:xfrm>
            <a:off x="2083001" y="2731355"/>
            <a:ext cx="8973535" cy="3959213"/>
            <a:chOff x="2559902" y="2659410"/>
            <a:chExt cx="8303059" cy="3685856"/>
          </a:xfrm>
        </p:grpSpPr>
        <p:sp>
          <p:nvSpPr>
            <p:cNvPr id="533" name="rc4">
              <a:extLst>
                <a:ext uri="{FF2B5EF4-FFF2-40B4-BE49-F238E27FC236}">
                  <a16:creationId xmlns:a16="http://schemas.microsoft.com/office/drawing/2014/main" id="{0B49ACCA-3683-D37C-EC14-398D1426BA2E}"/>
                </a:ext>
              </a:extLst>
            </p:cNvPr>
            <p:cNvSpPr/>
            <p:nvPr/>
          </p:nvSpPr>
          <p:spPr>
            <a:xfrm>
              <a:off x="2559902" y="2659410"/>
              <a:ext cx="2960601" cy="143892"/>
            </a:xfrm>
            <a:prstGeom prst="rect">
              <a:avLst/>
            </a:prstGeom>
            <a:solidFill>
              <a:srgbClr val="7F0E11">
                <a:alpha val="100000"/>
              </a:srgbClr>
            </a:solidFill>
          </p:spPr>
          <p:txBody>
            <a:bodyPr/>
            <a:lstStyle/>
            <a:p>
              <a:endParaRPr dirty="0"/>
            </a:p>
          </p:txBody>
        </p:sp>
        <p:sp>
          <p:nvSpPr>
            <p:cNvPr id="534" name="rc5">
              <a:extLst>
                <a:ext uri="{FF2B5EF4-FFF2-40B4-BE49-F238E27FC236}">
                  <a16:creationId xmlns:a16="http://schemas.microsoft.com/office/drawing/2014/main" id="{51E0A61B-4EA5-49B3-2757-38A97AACC1EB}"/>
                </a:ext>
              </a:extLst>
            </p:cNvPr>
            <p:cNvSpPr/>
            <p:nvPr/>
          </p:nvSpPr>
          <p:spPr>
            <a:xfrm>
              <a:off x="5520503" y="2659410"/>
              <a:ext cx="3203568" cy="143892"/>
            </a:xfrm>
            <a:prstGeom prst="rect">
              <a:avLst/>
            </a:prstGeom>
            <a:solidFill>
              <a:srgbClr val="E83237">
                <a:alpha val="100000"/>
              </a:srgbClr>
            </a:solidFill>
          </p:spPr>
          <p:txBody>
            <a:bodyPr/>
            <a:lstStyle/>
            <a:p>
              <a:endParaRPr dirty="0"/>
            </a:p>
          </p:txBody>
        </p:sp>
        <p:sp>
          <p:nvSpPr>
            <p:cNvPr id="535" name="rc6">
              <a:extLst>
                <a:ext uri="{FF2B5EF4-FFF2-40B4-BE49-F238E27FC236}">
                  <a16:creationId xmlns:a16="http://schemas.microsoft.com/office/drawing/2014/main" id="{1D99589C-4E5A-351E-C693-9B0557E6CCDD}"/>
                </a:ext>
              </a:extLst>
            </p:cNvPr>
            <p:cNvSpPr/>
            <p:nvPr/>
          </p:nvSpPr>
          <p:spPr>
            <a:xfrm>
              <a:off x="9047056" y="2659410"/>
              <a:ext cx="1372598" cy="143892"/>
            </a:xfrm>
            <a:prstGeom prst="rect">
              <a:avLst/>
            </a:prstGeom>
            <a:solidFill>
              <a:srgbClr val="0DD6CC">
                <a:alpha val="100000"/>
              </a:srgbClr>
            </a:solidFill>
          </p:spPr>
          <p:txBody>
            <a:bodyPr/>
            <a:lstStyle/>
            <a:p>
              <a:endParaRPr dirty="0"/>
            </a:p>
          </p:txBody>
        </p:sp>
        <p:sp>
          <p:nvSpPr>
            <p:cNvPr id="536" name="rc7">
              <a:extLst>
                <a:ext uri="{FF2B5EF4-FFF2-40B4-BE49-F238E27FC236}">
                  <a16:creationId xmlns:a16="http://schemas.microsoft.com/office/drawing/2014/main" id="{0A41AF14-1D14-F089-A6CA-A321890F938E}"/>
                </a:ext>
              </a:extLst>
            </p:cNvPr>
            <p:cNvSpPr/>
            <p:nvPr/>
          </p:nvSpPr>
          <p:spPr>
            <a:xfrm>
              <a:off x="10419654" y="2659410"/>
              <a:ext cx="443307" cy="143892"/>
            </a:xfrm>
            <a:prstGeom prst="rect">
              <a:avLst/>
            </a:prstGeom>
            <a:solidFill>
              <a:srgbClr val="036061">
                <a:alpha val="100000"/>
              </a:srgbClr>
            </a:solidFill>
          </p:spPr>
          <p:txBody>
            <a:bodyPr/>
            <a:lstStyle/>
            <a:p>
              <a:endParaRPr dirty="0"/>
            </a:p>
          </p:txBody>
        </p:sp>
        <p:sp>
          <p:nvSpPr>
            <p:cNvPr id="537" name="rc8">
              <a:extLst>
                <a:ext uri="{FF2B5EF4-FFF2-40B4-BE49-F238E27FC236}">
                  <a16:creationId xmlns:a16="http://schemas.microsoft.com/office/drawing/2014/main" id="{86735BA8-F325-2B73-F85C-521DEA5EC937}"/>
                </a:ext>
              </a:extLst>
            </p:cNvPr>
            <p:cNvSpPr/>
            <p:nvPr/>
          </p:nvSpPr>
          <p:spPr>
            <a:xfrm>
              <a:off x="8724072" y="2659410"/>
              <a:ext cx="322984" cy="143892"/>
            </a:xfrm>
            <a:prstGeom prst="rect">
              <a:avLst/>
            </a:prstGeom>
            <a:solidFill>
              <a:srgbClr val="CACACA">
                <a:alpha val="100000"/>
              </a:srgbClr>
            </a:solidFill>
          </p:spPr>
          <p:txBody>
            <a:bodyPr/>
            <a:lstStyle/>
            <a:p>
              <a:endParaRPr dirty="0"/>
            </a:p>
          </p:txBody>
        </p:sp>
        <p:sp>
          <p:nvSpPr>
            <p:cNvPr id="538" name="rc9">
              <a:extLst>
                <a:ext uri="{FF2B5EF4-FFF2-40B4-BE49-F238E27FC236}">
                  <a16:creationId xmlns:a16="http://schemas.microsoft.com/office/drawing/2014/main" id="{5E93D325-381C-7AF3-2F61-E74BF02A146C}"/>
                </a:ext>
              </a:extLst>
            </p:cNvPr>
            <p:cNvSpPr/>
            <p:nvPr/>
          </p:nvSpPr>
          <p:spPr>
            <a:xfrm>
              <a:off x="2559902" y="2880783"/>
              <a:ext cx="3123365" cy="143892"/>
            </a:xfrm>
            <a:prstGeom prst="rect">
              <a:avLst/>
            </a:prstGeom>
            <a:solidFill>
              <a:srgbClr val="7F0E11">
                <a:alpha val="100000"/>
              </a:srgbClr>
            </a:solidFill>
          </p:spPr>
          <p:txBody>
            <a:bodyPr/>
            <a:lstStyle/>
            <a:p>
              <a:endParaRPr dirty="0"/>
            </a:p>
          </p:txBody>
        </p:sp>
        <p:sp>
          <p:nvSpPr>
            <p:cNvPr id="539" name="rc10">
              <a:extLst>
                <a:ext uri="{FF2B5EF4-FFF2-40B4-BE49-F238E27FC236}">
                  <a16:creationId xmlns:a16="http://schemas.microsoft.com/office/drawing/2014/main" id="{844B8418-CC01-66B1-0D11-DE0F35109B6B}"/>
                </a:ext>
              </a:extLst>
            </p:cNvPr>
            <p:cNvSpPr/>
            <p:nvPr/>
          </p:nvSpPr>
          <p:spPr>
            <a:xfrm>
              <a:off x="5683267" y="2880783"/>
              <a:ext cx="3075051" cy="143892"/>
            </a:xfrm>
            <a:prstGeom prst="rect">
              <a:avLst/>
            </a:prstGeom>
            <a:solidFill>
              <a:srgbClr val="E83237">
                <a:alpha val="100000"/>
              </a:srgbClr>
            </a:solidFill>
          </p:spPr>
          <p:txBody>
            <a:bodyPr/>
            <a:lstStyle/>
            <a:p>
              <a:endParaRPr dirty="0"/>
            </a:p>
          </p:txBody>
        </p:sp>
        <p:sp>
          <p:nvSpPr>
            <p:cNvPr id="540" name="rc11">
              <a:extLst>
                <a:ext uri="{FF2B5EF4-FFF2-40B4-BE49-F238E27FC236}">
                  <a16:creationId xmlns:a16="http://schemas.microsoft.com/office/drawing/2014/main" id="{D6325C6F-0E34-864A-0FFF-E05E19A3F92F}"/>
                </a:ext>
              </a:extLst>
            </p:cNvPr>
            <p:cNvSpPr/>
            <p:nvPr/>
          </p:nvSpPr>
          <p:spPr>
            <a:xfrm>
              <a:off x="8919735" y="2880783"/>
              <a:ext cx="1403530" cy="143892"/>
            </a:xfrm>
            <a:prstGeom prst="rect">
              <a:avLst/>
            </a:prstGeom>
            <a:solidFill>
              <a:srgbClr val="0DD6CC">
                <a:alpha val="100000"/>
              </a:srgbClr>
            </a:solidFill>
          </p:spPr>
          <p:txBody>
            <a:bodyPr/>
            <a:lstStyle/>
            <a:p>
              <a:endParaRPr dirty="0"/>
            </a:p>
          </p:txBody>
        </p:sp>
        <p:sp>
          <p:nvSpPr>
            <p:cNvPr id="541" name="rc12">
              <a:extLst>
                <a:ext uri="{FF2B5EF4-FFF2-40B4-BE49-F238E27FC236}">
                  <a16:creationId xmlns:a16="http://schemas.microsoft.com/office/drawing/2014/main" id="{FD968B86-B9BB-412A-05A0-91551D956934}"/>
                </a:ext>
              </a:extLst>
            </p:cNvPr>
            <p:cNvSpPr/>
            <p:nvPr/>
          </p:nvSpPr>
          <p:spPr>
            <a:xfrm>
              <a:off x="10323266" y="2880783"/>
              <a:ext cx="539695" cy="143892"/>
            </a:xfrm>
            <a:prstGeom prst="rect">
              <a:avLst/>
            </a:prstGeom>
            <a:solidFill>
              <a:srgbClr val="036061">
                <a:alpha val="100000"/>
              </a:srgbClr>
            </a:solidFill>
          </p:spPr>
          <p:txBody>
            <a:bodyPr/>
            <a:lstStyle/>
            <a:p>
              <a:endParaRPr dirty="0"/>
            </a:p>
          </p:txBody>
        </p:sp>
        <p:sp>
          <p:nvSpPr>
            <p:cNvPr id="542" name="rc13">
              <a:extLst>
                <a:ext uri="{FF2B5EF4-FFF2-40B4-BE49-F238E27FC236}">
                  <a16:creationId xmlns:a16="http://schemas.microsoft.com/office/drawing/2014/main" id="{50C90CAC-1EFD-C20C-875C-5A9C40627E2F}"/>
                </a:ext>
              </a:extLst>
            </p:cNvPr>
            <p:cNvSpPr/>
            <p:nvPr/>
          </p:nvSpPr>
          <p:spPr>
            <a:xfrm>
              <a:off x="8758318" y="2880783"/>
              <a:ext cx="161416" cy="143892"/>
            </a:xfrm>
            <a:prstGeom prst="rect">
              <a:avLst/>
            </a:prstGeom>
            <a:solidFill>
              <a:srgbClr val="CACACA">
                <a:alpha val="100000"/>
              </a:srgbClr>
            </a:solidFill>
          </p:spPr>
          <p:txBody>
            <a:bodyPr/>
            <a:lstStyle/>
            <a:p>
              <a:endParaRPr dirty="0"/>
            </a:p>
          </p:txBody>
        </p:sp>
        <p:sp>
          <p:nvSpPr>
            <p:cNvPr id="543" name="rc14">
              <a:extLst>
                <a:ext uri="{FF2B5EF4-FFF2-40B4-BE49-F238E27FC236}">
                  <a16:creationId xmlns:a16="http://schemas.microsoft.com/office/drawing/2014/main" id="{3FB8C2E7-7E4E-9D06-B0B9-7E9A45ED9250}"/>
                </a:ext>
              </a:extLst>
            </p:cNvPr>
            <p:cNvSpPr/>
            <p:nvPr/>
          </p:nvSpPr>
          <p:spPr>
            <a:xfrm>
              <a:off x="2559902" y="3102156"/>
              <a:ext cx="2775857" cy="143892"/>
            </a:xfrm>
            <a:prstGeom prst="rect">
              <a:avLst/>
            </a:prstGeom>
            <a:solidFill>
              <a:srgbClr val="7F0E11">
                <a:alpha val="100000"/>
              </a:srgbClr>
            </a:solidFill>
          </p:spPr>
          <p:txBody>
            <a:bodyPr/>
            <a:lstStyle/>
            <a:p>
              <a:endParaRPr dirty="0"/>
            </a:p>
          </p:txBody>
        </p:sp>
        <p:sp>
          <p:nvSpPr>
            <p:cNvPr id="544" name="rc15">
              <a:extLst>
                <a:ext uri="{FF2B5EF4-FFF2-40B4-BE49-F238E27FC236}">
                  <a16:creationId xmlns:a16="http://schemas.microsoft.com/office/drawing/2014/main" id="{14397038-7293-71CC-6D7D-FEDD0B199A4D}"/>
                </a:ext>
              </a:extLst>
            </p:cNvPr>
            <p:cNvSpPr/>
            <p:nvPr/>
          </p:nvSpPr>
          <p:spPr>
            <a:xfrm>
              <a:off x="5335759" y="3102156"/>
              <a:ext cx="3350618" cy="143892"/>
            </a:xfrm>
            <a:prstGeom prst="rect">
              <a:avLst/>
            </a:prstGeom>
            <a:solidFill>
              <a:srgbClr val="E83237">
                <a:alpha val="100000"/>
              </a:srgbClr>
            </a:solidFill>
          </p:spPr>
          <p:txBody>
            <a:bodyPr/>
            <a:lstStyle/>
            <a:p>
              <a:endParaRPr dirty="0"/>
            </a:p>
          </p:txBody>
        </p:sp>
        <p:sp>
          <p:nvSpPr>
            <p:cNvPr id="545" name="rc16">
              <a:extLst>
                <a:ext uri="{FF2B5EF4-FFF2-40B4-BE49-F238E27FC236}">
                  <a16:creationId xmlns:a16="http://schemas.microsoft.com/office/drawing/2014/main" id="{0C832D01-08CA-CAFA-9897-039B08851FB8}"/>
                </a:ext>
              </a:extLst>
            </p:cNvPr>
            <p:cNvSpPr/>
            <p:nvPr/>
          </p:nvSpPr>
          <p:spPr>
            <a:xfrm>
              <a:off x="9170052" y="3102156"/>
              <a:ext cx="1339737" cy="143892"/>
            </a:xfrm>
            <a:prstGeom prst="rect">
              <a:avLst/>
            </a:prstGeom>
            <a:solidFill>
              <a:srgbClr val="0DD6CC">
                <a:alpha val="100000"/>
              </a:srgbClr>
            </a:solidFill>
          </p:spPr>
          <p:txBody>
            <a:bodyPr/>
            <a:lstStyle/>
            <a:p>
              <a:endParaRPr dirty="0"/>
            </a:p>
          </p:txBody>
        </p:sp>
        <p:sp>
          <p:nvSpPr>
            <p:cNvPr id="546" name="rc17">
              <a:extLst>
                <a:ext uri="{FF2B5EF4-FFF2-40B4-BE49-F238E27FC236}">
                  <a16:creationId xmlns:a16="http://schemas.microsoft.com/office/drawing/2014/main" id="{429AC3C3-9172-9389-B353-EA594607E74C}"/>
                </a:ext>
              </a:extLst>
            </p:cNvPr>
            <p:cNvSpPr/>
            <p:nvPr/>
          </p:nvSpPr>
          <p:spPr>
            <a:xfrm>
              <a:off x="10509790" y="3102156"/>
              <a:ext cx="353171" cy="143892"/>
            </a:xfrm>
            <a:prstGeom prst="rect">
              <a:avLst/>
            </a:prstGeom>
            <a:solidFill>
              <a:srgbClr val="036061">
                <a:alpha val="100000"/>
              </a:srgbClr>
            </a:solidFill>
          </p:spPr>
          <p:txBody>
            <a:bodyPr/>
            <a:lstStyle/>
            <a:p>
              <a:endParaRPr dirty="0"/>
            </a:p>
          </p:txBody>
        </p:sp>
        <p:sp>
          <p:nvSpPr>
            <p:cNvPr id="547" name="rc18">
              <a:extLst>
                <a:ext uri="{FF2B5EF4-FFF2-40B4-BE49-F238E27FC236}">
                  <a16:creationId xmlns:a16="http://schemas.microsoft.com/office/drawing/2014/main" id="{67C99F96-8D08-AE6A-4D05-56E37827619E}"/>
                </a:ext>
              </a:extLst>
            </p:cNvPr>
            <p:cNvSpPr/>
            <p:nvPr/>
          </p:nvSpPr>
          <p:spPr>
            <a:xfrm>
              <a:off x="8686378" y="3102156"/>
              <a:ext cx="483674" cy="143892"/>
            </a:xfrm>
            <a:prstGeom prst="rect">
              <a:avLst/>
            </a:prstGeom>
            <a:solidFill>
              <a:srgbClr val="CACACA">
                <a:alpha val="100000"/>
              </a:srgbClr>
            </a:solidFill>
          </p:spPr>
          <p:txBody>
            <a:bodyPr/>
            <a:lstStyle/>
            <a:p>
              <a:endParaRPr dirty="0"/>
            </a:p>
          </p:txBody>
        </p:sp>
        <p:sp>
          <p:nvSpPr>
            <p:cNvPr id="548" name="rc19">
              <a:extLst>
                <a:ext uri="{FF2B5EF4-FFF2-40B4-BE49-F238E27FC236}">
                  <a16:creationId xmlns:a16="http://schemas.microsoft.com/office/drawing/2014/main" id="{B456D1C0-7705-D607-5A75-0F48AB67BA8C}"/>
                </a:ext>
              </a:extLst>
            </p:cNvPr>
            <p:cNvSpPr/>
            <p:nvPr/>
          </p:nvSpPr>
          <p:spPr>
            <a:xfrm>
              <a:off x="2559902" y="3323528"/>
              <a:ext cx="2088980" cy="143892"/>
            </a:xfrm>
            <a:prstGeom prst="rect">
              <a:avLst/>
            </a:prstGeom>
            <a:solidFill>
              <a:srgbClr val="7F0E11">
                <a:alpha val="100000"/>
              </a:srgbClr>
            </a:solidFill>
          </p:spPr>
          <p:txBody>
            <a:bodyPr/>
            <a:lstStyle/>
            <a:p>
              <a:endParaRPr dirty="0"/>
            </a:p>
          </p:txBody>
        </p:sp>
        <p:sp>
          <p:nvSpPr>
            <p:cNvPr id="549" name="rc20">
              <a:extLst>
                <a:ext uri="{FF2B5EF4-FFF2-40B4-BE49-F238E27FC236}">
                  <a16:creationId xmlns:a16="http://schemas.microsoft.com/office/drawing/2014/main" id="{3BE52123-AF3E-7921-A051-270A2712DDED}"/>
                </a:ext>
              </a:extLst>
            </p:cNvPr>
            <p:cNvSpPr/>
            <p:nvPr/>
          </p:nvSpPr>
          <p:spPr>
            <a:xfrm>
              <a:off x="4648882" y="3323528"/>
              <a:ext cx="3390269" cy="143892"/>
            </a:xfrm>
            <a:prstGeom prst="rect">
              <a:avLst/>
            </a:prstGeom>
            <a:solidFill>
              <a:srgbClr val="E83237">
                <a:alpha val="100000"/>
              </a:srgbClr>
            </a:solidFill>
          </p:spPr>
          <p:txBody>
            <a:bodyPr/>
            <a:lstStyle/>
            <a:p>
              <a:endParaRPr dirty="0"/>
            </a:p>
          </p:txBody>
        </p:sp>
        <p:sp>
          <p:nvSpPr>
            <p:cNvPr id="550" name="rc21">
              <a:extLst>
                <a:ext uri="{FF2B5EF4-FFF2-40B4-BE49-F238E27FC236}">
                  <a16:creationId xmlns:a16="http://schemas.microsoft.com/office/drawing/2014/main" id="{C7C75F4D-2B58-F652-1E05-ADA1EC7A5C11}"/>
                </a:ext>
              </a:extLst>
            </p:cNvPr>
            <p:cNvSpPr/>
            <p:nvPr/>
          </p:nvSpPr>
          <p:spPr>
            <a:xfrm>
              <a:off x="8595386" y="3323528"/>
              <a:ext cx="1644992" cy="143892"/>
            </a:xfrm>
            <a:prstGeom prst="rect">
              <a:avLst/>
            </a:prstGeom>
            <a:solidFill>
              <a:srgbClr val="0DD6CC">
                <a:alpha val="100000"/>
              </a:srgbClr>
            </a:solidFill>
          </p:spPr>
          <p:txBody>
            <a:bodyPr/>
            <a:lstStyle/>
            <a:p>
              <a:endParaRPr dirty="0"/>
            </a:p>
          </p:txBody>
        </p:sp>
        <p:sp>
          <p:nvSpPr>
            <p:cNvPr id="551" name="rc22">
              <a:extLst>
                <a:ext uri="{FF2B5EF4-FFF2-40B4-BE49-F238E27FC236}">
                  <a16:creationId xmlns:a16="http://schemas.microsoft.com/office/drawing/2014/main" id="{4EE5A0B2-8048-AFE3-05CD-B3125846B3B7}"/>
                </a:ext>
              </a:extLst>
            </p:cNvPr>
            <p:cNvSpPr/>
            <p:nvPr/>
          </p:nvSpPr>
          <p:spPr>
            <a:xfrm>
              <a:off x="10240379" y="3323528"/>
              <a:ext cx="622582" cy="143892"/>
            </a:xfrm>
            <a:prstGeom prst="rect">
              <a:avLst/>
            </a:prstGeom>
            <a:solidFill>
              <a:srgbClr val="036061">
                <a:alpha val="100000"/>
              </a:srgbClr>
            </a:solidFill>
          </p:spPr>
          <p:txBody>
            <a:bodyPr/>
            <a:lstStyle/>
            <a:p>
              <a:endParaRPr dirty="0"/>
            </a:p>
          </p:txBody>
        </p:sp>
        <p:sp>
          <p:nvSpPr>
            <p:cNvPr id="552" name="rc23">
              <a:extLst>
                <a:ext uri="{FF2B5EF4-FFF2-40B4-BE49-F238E27FC236}">
                  <a16:creationId xmlns:a16="http://schemas.microsoft.com/office/drawing/2014/main" id="{27154226-F30A-E951-94A0-9348AFEEF58E}"/>
                </a:ext>
              </a:extLst>
            </p:cNvPr>
            <p:cNvSpPr/>
            <p:nvPr/>
          </p:nvSpPr>
          <p:spPr>
            <a:xfrm>
              <a:off x="8039151" y="3323528"/>
              <a:ext cx="556234" cy="143892"/>
            </a:xfrm>
            <a:prstGeom prst="rect">
              <a:avLst/>
            </a:prstGeom>
            <a:solidFill>
              <a:srgbClr val="CACACA">
                <a:alpha val="100000"/>
              </a:srgbClr>
            </a:solidFill>
          </p:spPr>
          <p:txBody>
            <a:bodyPr/>
            <a:lstStyle/>
            <a:p>
              <a:endParaRPr dirty="0"/>
            </a:p>
          </p:txBody>
        </p:sp>
        <p:sp>
          <p:nvSpPr>
            <p:cNvPr id="553" name="rc24">
              <a:extLst>
                <a:ext uri="{FF2B5EF4-FFF2-40B4-BE49-F238E27FC236}">
                  <a16:creationId xmlns:a16="http://schemas.microsoft.com/office/drawing/2014/main" id="{59030D8A-2C56-A15B-DBA0-C251E1D8B591}"/>
                </a:ext>
              </a:extLst>
            </p:cNvPr>
            <p:cNvSpPr/>
            <p:nvPr/>
          </p:nvSpPr>
          <p:spPr>
            <a:xfrm>
              <a:off x="2559902" y="3544901"/>
              <a:ext cx="3679717" cy="143892"/>
            </a:xfrm>
            <a:prstGeom prst="rect">
              <a:avLst/>
            </a:prstGeom>
            <a:solidFill>
              <a:srgbClr val="7F0E11">
                <a:alpha val="100000"/>
              </a:srgbClr>
            </a:solidFill>
          </p:spPr>
          <p:txBody>
            <a:bodyPr/>
            <a:lstStyle/>
            <a:p>
              <a:endParaRPr dirty="0"/>
            </a:p>
          </p:txBody>
        </p:sp>
        <p:sp>
          <p:nvSpPr>
            <p:cNvPr id="554" name="rc25">
              <a:extLst>
                <a:ext uri="{FF2B5EF4-FFF2-40B4-BE49-F238E27FC236}">
                  <a16:creationId xmlns:a16="http://schemas.microsoft.com/office/drawing/2014/main" id="{9F1409E9-7FC2-D43D-2031-4F840F1EBAE7}"/>
                </a:ext>
              </a:extLst>
            </p:cNvPr>
            <p:cNvSpPr/>
            <p:nvPr/>
          </p:nvSpPr>
          <p:spPr>
            <a:xfrm>
              <a:off x="6239620" y="3544901"/>
              <a:ext cx="2632017" cy="143892"/>
            </a:xfrm>
            <a:prstGeom prst="rect">
              <a:avLst/>
            </a:prstGeom>
            <a:solidFill>
              <a:srgbClr val="E83237">
                <a:alpha val="100000"/>
              </a:srgbClr>
            </a:solidFill>
          </p:spPr>
          <p:txBody>
            <a:bodyPr/>
            <a:lstStyle/>
            <a:p>
              <a:endParaRPr dirty="0"/>
            </a:p>
          </p:txBody>
        </p:sp>
        <p:sp>
          <p:nvSpPr>
            <p:cNvPr id="555" name="rc26">
              <a:extLst>
                <a:ext uri="{FF2B5EF4-FFF2-40B4-BE49-F238E27FC236}">
                  <a16:creationId xmlns:a16="http://schemas.microsoft.com/office/drawing/2014/main" id="{E595490B-1074-8BF4-D639-5301A3E7E7EE}"/>
                </a:ext>
              </a:extLst>
            </p:cNvPr>
            <p:cNvSpPr/>
            <p:nvPr/>
          </p:nvSpPr>
          <p:spPr>
            <a:xfrm>
              <a:off x="9093389" y="3544901"/>
              <a:ext cx="1352574" cy="143892"/>
            </a:xfrm>
            <a:prstGeom prst="rect">
              <a:avLst/>
            </a:prstGeom>
            <a:solidFill>
              <a:srgbClr val="0DD6CC">
                <a:alpha val="100000"/>
              </a:srgbClr>
            </a:solidFill>
          </p:spPr>
          <p:txBody>
            <a:bodyPr/>
            <a:lstStyle/>
            <a:p>
              <a:endParaRPr dirty="0"/>
            </a:p>
          </p:txBody>
        </p:sp>
        <p:sp>
          <p:nvSpPr>
            <p:cNvPr id="556" name="rc27">
              <a:extLst>
                <a:ext uri="{FF2B5EF4-FFF2-40B4-BE49-F238E27FC236}">
                  <a16:creationId xmlns:a16="http://schemas.microsoft.com/office/drawing/2014/main" id="{4911B54D-8CE4-8BDC-FE6B-F29C383AE3FF}"/>
                </a:ext>
              </a:extLst>
            </p:cNvPr>
            <p:cNvSpPr/>
            <p:nvPr/>
          </p:nvSpPr>
          <p:spPr>
            <a:xfrm>
              <a:off x="10445963" y="3544901"/>
              <a:ext cx="416998" cy="143892"/>
            </a:xfrm>
            <a:prstGeom prst="rect">
              <a:avLst/>
            </a:prstGeom>
            <a:solidFill>
              <a:srgbClr val="036061">
                <a:alpha val="100000"/>
              </a:srgbClr>
            </a:solidFill>
          </p:spPr>
          <p:txBody>
            <a:bodyPr/>
            <a:lstStyle/>
            <a:p>
              <a:endParaRPr dirty="0"/>
            </a:p>
          </p:txBody>
        </p:sp>
        <p:sp>
          <p:nvSpPr>
            <p:cNvPr id="557" name="rc28">
              <a:extLst>
                <a:ext uri="{FF2B5EF4-FFF2-40B4-BE49-F238E27FC236}">
                  <a16:creationId xmlns:a16="http://schemas.microsoft.com/office/drawing/2014/main" id="{237B452B-2117-9865-48A4-A42B70953080}"/>
                </a:ext>
              </a:extLst>
            </p:cNvPr>
            <p:cNvSpPr/>
            <p:nvPr/>
          </p:nvSpPr>
          <p:spPr>
            <a:xfrm>
              <a:off x="8871637" y="3544901"/>
              <a:ext cx="221751" cy="143892"/>
            </a:xfrm>
            <a:prstGeom prst="rect">
              <a:avLst/>
            </a:prstGeom>
            <a:solidFill>
              <a:srgbClr val="CACACA">
                <a:alpha val="100000"/>
              </a:srgbClr>
            </a:solidFill>
          </p:spPr>
          <p:txBody>
            <a:bodyPr/>
            <a:lstStyle/>
            <a:p>
              <a:endParaRPr dirty="0"/>
            </a:p>
          </p:txBody>
        </p:sp>
        <p:sp>
          <p:nvSpPr>
            <p:cNvPr id="558" name="rc29">
              <a:extLst>
                <a:ext uri="{FF2B5EF4-FFF2-40B4-BE49-F238E27FC236}">
                  <a16:creationId xmlns:a16="http://schemas.microsoft.com/office/drawing/2014/main" id="{73C68A5A-916F-2DE4-E459-8972835C7282}"/>
                </a:ext>
              </a:extLst>
            </p:cNvPr>
            <p:cNvSpPr/>
            <p:nvPr/>
          </p:nvSpPr>
          <p:spPr>
            <a:xfrm>
              <a:off x="2559902" y="3766274"/>
              <a:ext cx="2879999" cy="143892"/>
            </a:xfrm>
            <a:prstGeom prst="rect">
              <a:avLst/>
            </a:prstGeom>
            <a:solidFill>
              <a:srgbClr val="7F0E11">
                <a:alpha val="100000"/>
              </a:srgbClr>
            </a:solidFill>
          </p:spPr>
          <p:txBody>
            <a:bodyPr/>
            <a:lstStyle/>
            <a:p>
              <a:endParaRPr dirty="0"/>
            </a:p>
          </p:txBody>
        </p:sp>
        <p:sp>
          <p:nvSpPr>
            <p:cNvPr id="559" name="rc30">
              <a:extLst>
                <a:ext uri="{FF2B5EF4-FFF2-40B4-BE49-F238E27FC236}">
                  <a16:creationId xmlns:a16="http://schemas.microsoft.com/office/drawing/2014/main" id="{9B45CABC-0C30-26D1-4EE0-79AAF2A5D98D}"/>
                </a:ext>
              </a:extLst>
            </p:cNvPr>
            <p:cNvSpPr/>
            <p:nvPr/>
          </p:nvSpPr>
          <p:spPr>
            <a:xfrm>
              <a:off x="5439901" y="3766274"/>
              <a:ext cx="3331063" cy="143892"/>
            </a:xfrm>
            <a:prstGeom prst="rect">
              <a:avLst/>
            </a:prstGeom>
            <a:solidFill>
              <a:srgbClr val="E83237">
                <a:alpha val="100000"/>
              </a:srgbClr>
            </a:solidFill>
          </p:spPr>
          <p:txBody>
            <a:bodyPr/>
            <a:lstStyle/>
            <a:p>
              <a:endParaRPr dirty="0"/>
            </a:p>
          </p:txBody>
        </p:sp>
        <p:sp>
          <p:nvSpPr>
            <p:cNvPr id="560" name="rc31">
              <a:extLst>
                <a:ext uri="{FF2B5EF4-FFF2-40B4-BE49-F238E27FC236}">
                  <a16:creationId xmlns:a16="http://schemas.microsoft.com/office/drawing/2014/main" id="{7C1F4373-A455-A279-F795-AA47919E6BFF}"/>
                </a:ext>
              </a:extLst>
            </p:cNvPr>
            <p:cNvSpPr/>
            <p:nvPr/>
          </p:nvSpPr>
          <p:spPr>
            <a:xfrm>
              <a:off x="9026672" y="3766274"/>
              <a:ext cx="1441000" cy="143892"/>
            </a:xfrm>
            <a:prstGeom prst="rect">
              <a:avLst/>
            </a:prstGeom>
            <a:solidFill>
              <a:srgbClr val="0DD6CC">
                <a:alpha val="100000"/>
              </a:srgbClr>
            </a:solidFill>
          </p:spPr>
          <p:txBody>
            <a:bodyPr/>
            <a:lstStyle/>
            <a:p>
              <a:endParaRPr dirty="0"/>
            </a:p>
          </p:txBody>
        </p:sp>
        <p:sp>
          <p:nvSpPr>
            <p:cNvPr id="561" name="rc32">
              <a:extLst>
                <a:ext uri="{FF2B5EF4-FFF2-40B4-BE49-F238E27FC236}">
                  <a16:creationId xmlns:a16="http://schemas.microsoft.com/office/drawing/2014/main" id="{E5C23D16-C21F-AB12-F9D6-AC34FCEC47D1}"/>
                </a:ext>
              </a:extLst>
            </p:cNvPr>
            <p:cNvSpPr/>
            <p:nvPr/>
          </p:nvSpPr>
          <p:spPr>
            <a:xfrm>
              <a:off x="10467673" y="3766274"/>
              <a:ext cx="395288" cy="143892"/>
            </a:xfrm>
            <a:prstGeom prst="rect">
              <a:avLst/>
            </a:prstGeom>
            <a:solidFill>
              <a:srgbClr val="036061">
                <a:alpha val="100000"/>
              </a:srgbClr>
            </a:solidFill>
          </p:spPr>
          <p:txBody>
            <a:bodyPr/>
            <a:lstStyle/>
            <a:p>
              <a:endParaRPr dirty="0"/>
            </a:p>
          </p:txBody>
        </p:sp>
        <p:sp>
          <p:nvSpPr>
            <p:cNvPr id="562" name="rc33">
              <a:extLst>
                <a:ext uri="{FF2B5EF4-FFF2-40B4-BE49-F238E27FC236}">
                  <a16:creationId xmlns:a16="http://schemas.microsoft.com/office/drawing/2014/main" id="{D1DAD284-569B-B21D-83ED-AC2AAC9C1F91}"/>
                </a:ext>
              </a:extLst>
            </p:cNvPr>
            <p:cNvSpPr/>
            <p:nvPr/>
          </p:nvSpPr>
          <p:spPr>
            <a:xfrm>
              <a:off x="8770965" y="3766274"/>
              <a:ext cx="255707" cy="143892"/>
            </a:xfrm>
            <a:prstGeom prst="rect">
              <a:avLst/>
            </a:prstGeom>
            <a:solidFill>
              <a:srgbClr val="CACACA">
                <a:alpha val="100000"/>
              </a:srgbClr>
            </a:solidFill>
          </p:spPr>
          <p:txBody>
            <a:bodyPr/>
            <a:lstStyle/>
            <a:p>
              <a:endParaRPr dirty="0"/>
            </a:p>
          </p:txBody>
        </p:sp>
        <p:sp>
          <p:nvSpPr>
            <p:cNvPr id="563" name="rc34">
              <a:extLst>
                <a:ext uri="{FF2B5EF4-FFF2-40B4-BE49-F238E27FC236}">
                  <a16:creationId xmlns:a16="http://schemas.microsoft.com/office/drawing/2014/main" id="{10B2CE3A-F50B-7BB2-2FD3-3D43F4932A64}"/>
                </a:ext>
              </a:extLst>
            </p:cNvPr>
            <p:cNvSpPr/>
            <p:nvPr/>
          </p:nvSpPr>
          <p:spPr>
            <a:xfrm>
              <a:off x="2559902" y="3987647"/>
              <a:ext cx="2779884" cy="143892"/>
            </a:xfrm>
            <a:prstGeom prst="rect">
              <a:avLst/>
            </a:prstGeom>
            <a:solidFill>
              <a:srgbClr val="7F0E11">
                <a:alpha val="100000"/>
              </a:srgbClr>
            </a:solidFill>
          </p:spPr>
          <p:txBody>
            <a:bodyPr/>
            <a:lstStyle/>
            <a:p>
              <a:endParaRPr dirty="0"/>
            </a:p>
          </p:txBody>
        </p:sp>
        <p:sp>
          <p:nvSpPr>
            <p:cNvPr id="564" name="rc35">
              <a:extLst>
                <a:ext uri="{FF2B5EF4-FFF2-40B4-BE49-F238E27FC236}">
                  <a16:creationId xmlns:a16="http://schemas.microsoft.com/office/drawing/2014/main" id="{1A067748-9D09-0FD6-C0AF-A52A08356765}"/>
                </a:ext>
              </a:extLst>
            </p:cNvPr>
            <p:cNvSpPr/>
            <p:nvPr/>
          </p:nvSpPr>
          <p:spPr>
            <a:xfrm>
              <a:off x="5339786" y="3987647"/>
              <a:ext cx="3772555" cy="143892"/>
            </a:xfrm>
            <a:prstGeom prst="rect">
              <a:avLst/>
            </a:prstGeom>
            <a:solidFill>
              <a:srgbClr val="E83237">
                <a:alpha val="100000"/>
              </a:srgbClr>
            </a:solidFill>
          </p:spPr>
          <p:txBody>
            <a:bodyPr/>
            <a:lstStyle/>
            <a:p>
              <a:endParaRPr dirty="0"/>
            </a:p>
          </p:txBody>
        </p:sp>
        <p:sp>
          <p:nvSpPr>
            <p:cNvPr id="565" name="rc36">
              <a:extLst>
                <a:ext uri="{FF2B5EF4-FFF2-40B4-BE49-F238E27FC236}">
                  <a16:creationId xmlns:a16="http://schemas.microsoft.com/office/drawing/2014/main" id="{A40BDCD2-1FD5-8BBC-CC2E-F2A380321206}"/>
                </a:ext>
              </a:extLst>
            </p:cNvPr>
            <p:cNvSpPr/>
            <p:nvPr/>
          </p:nvSpPr>
          <p:spPr>
            <a:xfrm>
              <a:off x="9413580" y="3987647"/>
              <a:ext cx="1100429" cy="143892"/>
            </a:xfrm>
            <a:prstGeom prst="rect">
              <a:avLst/>
            </a:prstGeom>
            <a:solidFill>
              <a:srgbClr val="0DD6CC">
                <a:alpha val="100000"/>
              </a:srgbClr>
            </a:solidFill>
          </p:spPr>
          <p:txBody>
            <a:bodyPr/>
            <a:lstStyle/>
            <a:p>
              <a:endParaRPr dirty="0"/>
            </a:p>
          </p:txBody>
        </p:sp>
        <p:sp>
          <p:nvSpPr>
            <p:cNvPr id="566" name="rc37">
              <a:extLst>
                <a:ext uri="{FF2B5EF4-FFF2-40B4-BE49-F238E27FC236}">
                  <a16:creationId xmlns:a16="http://schemas.microsoft.com/office/drawing/2014/main" id="{8E477EEA-82D0-4850-2290-E8E307708994}"/>
                </a:ext>
              </a:extLst>
            </p:cNvPr>
            <p:cNvSpPr/>
            <p:nvPr/>
          </p:nvSpPr>
          <p:spPr>
            <a:xfrm>
              <a:off x="10514010" y="3987647"/>
              <a:ext cx="348951" cy="143892"/>
            </a:xfrm>
            <a:prstGeom prst="rect">
              <a:avLst/>
            </a:prstGeom>
            <a:solidFill>
              <a:srgbClr val="036061">
                <a:alpha val="100000"/>
              </a:srgbClr>
            </a:solidFill>
          </p:spPr>
          <p:txBody>
            <a:bodyPr/>
            <a:lstStyle/>
            <a:p>
              <a:endParaRPr dirty="0"/>
            </a:p>
          </p:txBody>
        </p:sp>
        <p:sp>
          <p:nvSpPr>
            <p:cNvPr id="567" name="rc38">
              <a:extLst>
                <a:ext uri="{FF2B5EF4-FFF2-40B4-BE49-F238E27FC236}">
                  <a16:creationId xmlns:a16="http://schemas.microsoft.com/office/drawing/2014/main" id="{7611C8C2-5FBC-EE66-FDF6-D911E62E67F4}"/>
                </a:ext>
              </a:extLst>
            </p:cNvPr>
            <p:cNvSpPr/>
            <p:nvPr/>
          </p:nvSpPr>
          <p:spPr>
            <a:xfrm>
              <a:off x="9112342" y="3987647"/>
              <a:ext cx="301238" cy="143892"/>
            </a:xfrm>
            <a:prstGeom prst="rect">
              <a:avLst/>
            </a:prstGeom>
            <a:solidFill>
              <a:srgbClr val="CACACA">
                <a:alpha val="100000"/>
              </a:srgbClr>
            </a:solidFill>
          </p:spPr>
          <p:txBody>
            <a:bodyPr/>
            <a:lstStyle/>
            <a:p>
              <a:endParaRPr dirty="0"/>
            </a:p>
          </p:txBody>
        </p:sp>
        <p:sp>
          <p:nvSpPr>
            <p:cNvPr id="568" name="rc39">
              <a:extLst>
                <a:ext uri="{FF2B5EF4-FFF2-40B4-BE49-F238E27FC236}">
                  <a16:creationId xmlns:a16="http://schemas.microsoft.com/office/drawing/2014/main" id="{F5899FCE-4422-DDDF-E0A3-C8D7A067F3B4}"/>
                </a:ext>
              </a:extLst>
            </p:cNvPr>
            <p:cNvSpPr/>
            <p:nvPr/>
          </p:nvSpPr>
          <p:spPr>
            <a:xfrm>
              <a:off x="2559902" y="4209019"/>
              <a:ext cx="2941281" cy="143892"/>
            </a:xfrm>
            <a:prstGeom prst="rect">
              <a:avLst/>
            </a:prstGeom>
            <a:solidFill>
              <a:srgbClr val="7F0E11">
                <a:alpha val="100000"/>
              </a:srgbClr>
            </a:solidFill>
          </p:spPr>
          <p:txBody>
            <a:bodyPr/>
            <a:lstStyle/>
            <a:p>
              <a:endParaRPr dirty="0"/>
            </a:p>
          </p:txBody>
        </p:sp>
        <p:sp>
          <p:nvSpPr>
            <p:cNvPr id="569" name="rc40">
              <a:extLst>
                <a:ext uri="{FF2B5EF4-FFF2-40B4-BE49-F238E27FC236}">
                  <a16:creationId xmlns:a16="http://schemas.microsoft.com/office/drawing/2014/main" id="{12347121-CF0E-4793-A412-BD329044CC95}"/>
                </a:ext>
              </a:extLst>
            </p:cNvPr>
            <p:cNvSpPr/>
            <p:nvPr/>
          </p:nvSpPr>
          <p:spPr>
            <a:xfrm>
              <a:off x="5501184" y="4209019"/>
              <a:ext cx="3166682" cy="143892"/>
            </a:xfrm>
            <a:prstGeom prst="rect">
              <a:avLst/>
            </a:prstGeom>
            <a:solidFill>
              <a:srgbClr val="E83237">
                <a:alpha val="100000"/>
              </a:srgbClr>
            </a:solidFill>
          </p:spPr>
          <p:txBody>
            <a:bodyPr/>
            <a:lstStyle/>
            <a:p>
              <a:endParaRPr dirty="0"/>
            </a:p>
          </p:txBody>
        </p:sp>
        <p:sp>
          <p:nvSpPr>
            <p:cNvPr id="570" name="rc41">
              <a:extLst>
                <a:ext uri="{FF2B5EF4-FFF2-40B4-BE49-F238E27FC236}">
                  <a16:creationId xmlns:a16="http://schemas.microsoft.com/office/drawing/2014/main" id="{5CEA2903-0E6A-66B6-210F-636A3D340505}"/>
                </a:ext>
              </a:extLst>
            </p:cNvPr>
            <p:cNvSpPr/>
            <p:nvPr/>
          </p:nvSpPr>
          <p:spPr>
            <a:xfrm>
              <a:off x="8971723" y="4209019"/>
              <a:ext cx="1382116" cy="143892"/>
            </a:xfrm>
            <a:prstGeom prst="rect">
              <a:avLst/>
            </a:prstGeom>
            <a:solidFill>
              <a:srgbClr val="0DD6CC">
                <a:alpha val="100000"/>
              </a:srgbClr>
            </a:solidFill>
          </p:spPr>
          <p:txBody>
            <a:bodyPr/>
            <a:lstStyle/>
            <a:p>
              <a:endParaRPr dirty="0"/>
            </a:p>
          </p:txBody>
        </p:sp>
        <p:sp>
          <p:nvSpPr>
            <p:cNvPr id="571" name="rc42">
              <a:extLst>
                <a:ext uri="{FF2B5EF4-FFF2-40B4-BE49-F238E27FC236}">
                  <a16:creationId xmlns:a16="http://schemas.microsoft.com/office/drawing/2014/main" id="{667BBE2B-CAE0-CA4C-34FA-9607CE57DD59}"/>
                </a:ext>
              </a:extLst>
            </p:cNvPr>
            <p:cNvSpPr/>
            <p:nvPr/>
          </p:nvSpPr>
          <p:spPr>
            <a:xfrm>
              <a:off x="10353840" y="4209019"/>
              <a:ext cx="509121" cy="143892"/>
            </a:xfrm>
            <a:prstGeom prst="rect">
              <a:avLst/>
            </a:prstGeom>
            <a:solidFill>
              <a:srgbClr val="036061">
                <a:alpha val="100000"/>
              </a:srgbClr>
            </a:solidFill>
          </p:spPr>
          <p:txBody>
            <a:bodyPr/>
            <a:lstStyle/>
            <a:p>
              <a:endParaRPr dirty="0"/>
            </a:p>
          </p:txBody>
        </p:sp>
        <p:sp>
          <p:nvSpPr>
            <p:cNvPr id="572" name="rc43">
              <a:extLst>
                <a:ext uri="{FF2B5EF4-FFF2-40B4-BE49-F238E27FC236}">
                  <a16:creationId xmlns:a16="http://schemas.microsoft.com/office/drawing/2014/main" id="{08009B65-4CBA-09E5-7D5E-9A4972465CF0}"/>
                </a:ext>
              </a:extLst>
            </p:cNvPr>
            <p:cNvSpPr/>
            <p:nvPr/>
          </p:nvSpPr>
          <p:spPr>
            <a:xfrm>
              <a:off x="8667866" y="4209019"/>
              <a:ext cx="303857" cy="143892"/>
            </a:xfrm>
            <a:prstGeom prst="rect">
              <a:avLst/>
            </a:prstGeom>
            <a:solidFill>
              <a:srgbClr val="CACACA">
                <a:alpha val="100000"/>
              </a:srgbClr>
            </a:solidFill>
          </p:spPr>
          <p:txBody>
            <a:bodyPr/>
            <a:lstStyle/>
            <a:p>
              <a:endParaRPr dirty="0"/>
            </a:p>
          </p:txBody>
        </p:sp>
        <p:sp>
          <p:nvSpPr>
            <p:cNvPr id="573" name="rc44">
              <a:extLst>
                <a:ext uri="{FF2B5EF4-FFF2-40B4-BE49-F238E27FC236}">
                  <a16:creationId xmlns:a16="http://schemas.microsoft.com/office/drawing/2014/main" id="{8D334CE8-A53B-5408-7F6C-04C463295DE5}"/>
                </a:ext>
              </a:extLst>
            </p:cNvPr>
            <p:cNvSpPr/>
            <p:nvPr/>
          </p:nvSpPr>
          <p:spPr>
            <a:xfrm>
              <a:off x="2559902" y="4430392"/>
              <a:ext cx="3270727" cy="143892"/>
            </a:xfrm>
            <a:prstGeom prst="rect">
              <a:avLst/>
            </a:prstGeom>
            <a:solidFill>
              <a:srgbClr val="7F0E11">
                <a:alpha val="100000"/>
              </a:srgbClr>
            </a:solidFill>
          </p:spPr>
          <p:txBody>
            <a:bodyPr/>
            <a:lstStyle/>
            <a:p>
              <a:endParaRPr dirty="0"/>
            </a:p>
          </p:txBody>
        </p:sp>
        <p:sp>
          <p:nvSpPr>
            <p:cNvPr id="574" name="rc45">
              <a:extLst>
                <a:ext uri="{FF2B5EF4-FFF2-40B4-BE49-F238E27FC236}">
                  <a16:creationId xmlns:a16="http://schemas.microsoft.com/office/drawing/2014/main" id="{DBA6F90B-53E8-012C-639E-D3B4119552AB}"/>
                </a:ext>
              </a:extLst>
            </p:cNvPr>
            <p:cNvSpPr/>
            <p:nvPr/>
          </p:nvSpPr>
          <p:spPr>
            <a:xfrm>
              <a:off x="5830629" y="4430392"/>
              <a:ext cx="3120445" cy="143892"/>
            </a:xfrm>
            <a:prstGeom prst="rect">
              <a:avLst/>
            </a:prstGeom>
            <a:solidFill>
              <a:srgbClr val="E83237">
                <a:alpha val="100000"/>
              </a:srgbClr>
            </a:solidFill>
          </p:spPr>
          <p:txBody>
            <a:bodyPr/>
            <a:lstStyle/>
            <a:p>
              <a:endParaRPr dirty="0"/>
            </a:p>
          </p:txBody>
        </p:sp>
        <p:sp>
          <p:nvSpPr>
            <p:cNvPr id="575" name="rc46">
              <a:extLst>
                <a:ext uri="{FF2B5EF4-FFF2-40B4-BE49-F238E27FC236}">
                  <a16:creationId xmlns:a16="http://schemas.microsoft.com/office/drawing/2014/main" id="{71CD01E8-7E7D-B720-05F2-14C897ABC915}"/>
                </a:ext>
              </a:extLst>
            </p:cNvPr>
            <p:cNvSpPr/>
            <p:nvPr/>
          </p:nvSpPr>
          <p:spPr>
            <a:xfrm>
              <a:off x="9150487" y="4430392"/>
              <a:ext cx="1145766" cy="143892"/>
            </a:xfrm>
            <a:prstGeom prst="rect">
              <a:avLst/>
            </a:prstGeom>
            <a:solidFill>
              <a:srgbClr val="0DD6CC">
                <a:alpha val="100000"/>
              </a:srgbClr>
            </a:solidFill>
          </p:spPr>
          <p:txBody>
            <a:bodyPr/>
            <a:lstStyle/>
            <a:p>
              <a:endParaRPr dirty="0"/>
            </a:p>
          </p:txBody>
        </p:sp>
        <p:sp>
          <p:nvSpPr>
            <p:cNvPr id="576" name="rc47">
              <a:extLst>
                <a:ext uri="{FF2B5EF4-FFF2-40B4-BE49-F238E27FC236}">
                  <a16:creationId xmlns:a16="http://schemas.microsoft.com/office/drawing/2014/main" id="{89B5CA47-4EAD-F6F7-1357-05393B1D5B6B}"/>
                </a:ext>
              </a:extLst>
            </p:cNvPr>
            <p:cNvSpPr/>
            <p:nvPr/>
          </p:nvSpPr>
          <p:spPr>
            <a:xfrm>
              <a:off x="10296253" y="4430392"/>
              <a:ext cx="566708" cy="143892"/>
            </a:xfrm>
            <a:prstGeom prst="rect">
              <a:avLst/>
            </a:prstGeom>
            <a:solidFill>
              <a:srgbClr val="036061">
                <a:alpha val="100000"/>
              </a:srgbClr>
            </a:solidFill>
          </p:spPr>
          <p:txBody>
            <a:bodyPr/>
            <a:lstStyle/>
            <a:p>
              <a:endParaRPr dirty="0"/>
            </a:p>
          </p:txBody>
        </p:sp>
        <p:sp>
          <p:nvSpPr>
            <p:cNvPr id="577" name="rc48">
              <a:extLst>
                <a:ext uri="{FF2B5EF4-FFF2-40B4-BE49-F238E27FC236}">
                  <a16:creationId xmlns:a16="http://schemas.microsoft.com/office/drawing/2014/main" id="{E88B5344-4FCC-A561-639E-57692882B594}"/>
                </a:ext>
              </a:extLst>
            </p:cNvPr>
            <p:cNvSpPr/>
            <p:nvPr/>
          </p:nvSpPr>
          <p:spPr>
            <a:xfrm>
              <a:off x="8951074" y="4430392"/>
              <a:ext cx="199412" cy="143892"/>
            </a:xfrm>
            <a:prstGeom prst="rect">
              <a:avLst/>
            </a:prstGeom>
            <a:solidFill>
              <a:srgbClr val="CACACA">
                <a:alpha val="100000"/>
              </a:srgbClr>
            </a:solidFill>
          </p:spPr>
          <p:txBody>
            <a:bodyPr/>
            <a:lstStyle/>
            <a:p>
              <a:endParaRPr dirty="0"/>
            </a:p>
          </p:txBody>
        </p:sp>
        <p:sp>
          <p:nvSpPr>
            <p:cNvPr id="578" name="rc49">
              <a:extLst>
                <a:ext uri="{FF2B5EF4-FFF2-40B4-BE49-F238E27FC236}">
                  <a16:creationId xmlns:a16="http://schemas.microsoft.com/office/drawing/2014/main" id="{50EDD4AB-BC92-F830-BC72-9352DB232FD7}"/>
                </a:ext>
              </a:extLst>
            </p:cNvPr>
            <p:cNvSpPr/>
            <p:nvPr/>
          </p:nvSpPr>
          <p:spPr>
            <a:xfrm>
              <a:off x="2559902" y="4651765"/>
              <a:ext cx="3260061" cy="143892"/>
            </a:xfrm>
            <a:prstGeom prst="rect">
              <a:avLst/>
            </a:prstGeom>
            <a:solidFill>
              <a:srgbClr val="7F0E11">
                <a:alpha val="100000"/>
              </a:srgbClr>
            </a:solidFill>
          </p:spPr>
          <p:txBody>
            <a:bodyPr/>
            <a:lstStyle/>
            <a:p>
              <a:endParaRPr dirty="0"/>
            </a:p>
          </p:txBody>
        </p:sp>
        <p:sp>
          <p:nvSpPr>
            <p:cNvPr id="579" name="rc50">
              <a:extLst>
                <a:ext uri="{FF2B5EF4-FFF2-40B4-BE49-F238E27FC236}">
                  <a16:creationId xmlns:a16="http://schemas.microsoft.com/office/drawing/2014/main" id="{379533EE-2FCD-64B4-D0F2-6850FE8BCEC4}"/>
                </a:ext>
              </a:extLst>
            </p:cNvPr>
            <p:cNvSpPr/>
            <p:nvPr/>
          </p:nvSpPr>
          <p:spPr>
            <a:xfrm>
              <a:off x="5819963" y="4651765"/>
              <a:ext cx="3110424" cy="143892"/>
            </a:xfrm>
            <a:prstGeom prst="rect">
              <a:avLst/>
            </a:prstGeom>
            <a:solidFill>
              <a:srgbClr val="E83237">
                <a:alpha val="100000"/>
              </a:srgbClr>
            </a:solidFill>
          </p:spPr>
          <p:txBody>
            <a:bodyPr/>
            <a:lstStyle/>
            <a:p>
              <a:endParaRPr dirty="0"/>
            </a:p>
          </p:txBody>
        </p:sp>
        <p:sp>
          <p:nvSpPr>
            <p:cNvPr id="580" name="rc51">
              <a:extLst>
                <a:ext uri="{FF2B5EF4-FFF2-40B4-BE49-F238E27FC236}">
                  <a16:creationId xmlns:a16="http://schemas.microsoft.com/office/drawing/2014/main" id="{C6310223-5259-9202-F402-F516C2E2ACD6}"/>
                </a:ext>
              </a:extLst>
            </p:cNvPr>
            <p:cNvSpPr/>
            <p:nvPr/>
          </p:nvSpPr>
          <p:spPr>
            <a:xfrm>
              <a:off x="9352060" y="4651765"/>
              <a:ext cx="1255574" cy="143892"/>
            </a:xfrm>
            <a:prstGeom prst="rect">
              <a:avLst/>
            </a:prstGeom>
            <a:solidFill>
              <a:srgbClr val="0DD6CC">
                <a:alpha val="100000"/>
              </a:srgbClr>
            </a:solidFill>
          </p:spPr>
          <p:txBody>
            <a:bodyPr/>
            <a:lstStyle/>
            <a:p>
              <a:endParaRPr dirty="0"/>
            </a:p>
          </p:txBody>
        </p:sp>
        <p:sp>
          <p:nvSpPr>
            <p:cNvPr id="581" name="rc52">
              <a:extLst>
                <a:ext uri="{FF2B5EF4-FFF2-40B4-BE49-F238E27FC236}">
                  <a16:creationId xmlns:a16="http://schemas.microsoft.com/office/drawing/2014/main" id="{9D6E268C-3E62-D8E8-3D3B-7BDF5E2D14AA}"/>
                </a:ext>
              </a:extLst>
            </p:cNvPr>
            <p:cNvSpPr/>
            <p:nvPr/>
          </p:nvSpPr>
          <p:spPr>
            <a:xfrm>
              <a:off x="10607634" y="4651765"/>
              <a:ext cx="255327" cy="143892"/>
            </a:xfrm>
            <a:prstGeom prst="rect">
              <a:avLst/>
            </a:prstGeom>
            <a:solidFill>
              <a:srgbClr val="036061">
                <a:alpha val="100000"/>
              </a:srgbClr>
            </a:solidFill>
          </p:spPr>
          <p:txBody>
            <a:bodyPr/>
            <a:lstStyle/>
            <a:p>
              <a:endParaRPr dirty="0"/>
            </a:p>
          </p:txBody>
        </p:sp>
        <p:sp>
          <p:nvSpPr>
            <p:cNvPr id="582" name="rc53">
              <a:extLst>
                <a:ext uri="{FF2B5EF4-FFF2-40B4-BE49-F238E27FC236}">
                  <a16:creationId xmlns:a16="http://schemas.microsoft.com/office/drawing/2014/main" id="{6E1F773E-6917-6B09-D2C0-26B064A52A4A}"/>
                </a:ext>
              </a:extLst>
            </p:cNvPr>
            <p:cNvSpPr/>
            <p:nvPr/>
          </p:nvSpPr>
          <p:spPr>
            <a:xfrm>
              <a:off x="8930387" y="4651765"/>
              <a:ext cx="421672" cy="143892"/>
            </a:xfrm>
            <a:prstGeom prst="rect">
              <a:avLst/>
            </a:prstGeom>
            <a:solidFill>
              <a:srgbClr val="CACACA">
                <a:alpha val="100000"/>
              </a:srgbClr>
            </a:solidFill>
          </p:spPr>
          <p:txBody>
            <a:bodyPr/>
            <a:lstStyle/>
            <a:p>
              <a:endParaRPr dirty="0"/>
            </a:p>
          </p:txBody>
        </p:sp>
        <p:sp>
          <p:nvSpPr>
            <p:cNvPr id="583" name="rc54">
              <a:extLst>
                <a:ext uri="{FF2B5EF4-FFF2-40B4-BE49-F238E27FC236}">
                  <a16:creationId xmlns:a16="http://schemas.microsoft.com/office/drawing/2014/main" id="{40C4CC1C-5D2B-0505-6F64-DD92C6C9F2E7}"/>
                </a:ext>
              </a:extLst>
            </p:cNvPr>
            <p:cNvSpPr/>
            <p:nvPr/>
          </p:nvSpPr>
          <p:spPr>
            <a:xfrm>
              <a:off x="2559902" y="4873138"/>
              <a:ext cx="2056514" cy="143892"/>
            </a:xfrm>
            <a:prstGeom prst="rect">
              <a:avLst/>
            </a:prstGeom>
            <a:solidFill>
              <a:srgbClr val="7F0E11">
                <a:alpha val="100000"/>
              </a:srgbClr>
            </a:solidFill>
          </p:spPr>
          <p:txBody>
            <a:bodyPr/>
            <a:lstStyle/>
            <a:p>
              <a:endParaRPr dirty="0"/>
            </a:p>
          </p:txBody>
        </p:sp>
        <p:sp>
          <p:nvSpPr>
            <p:cNvPr id="584" name="rc55">
              <a:extLst>
                <a:ext uri="{FF2B5EF4-FFF2-40B4-BE49-F238E27FC236}">
                  <a16:creationId xmlns:a16="http://schemas.microsoft.com/office/drawing/2014/main" id="{68B27D83-BF51-3BB0-097D-81105BEEC58C}"/>
                </a:ext>
              </a:extLst>
            </p:cNvPr>
            <p:cNvSpPr/>
            <p:nvPr/>
          </p:nvSpPr>
          <p:spPr>
            <a:xfrm>
              <a:off x="4616416" y="4873138"/>
              <a:ext cx="3990263" cy="143892"/>
            </a:xfrm>
            <a:prstGeom prst="rect">
              <a:avLst/>
            </a:prstGeom>
            <a:solidFill>
              <a:srgbClr val="E83237">
                <a:alpha val="100000"/>
              </a:srgbClr>
            </a:solidFill>
          </p:spPr>
          <p:txBody>
            <a:bodyPr/>
            <a:lstStyle/>
            <a:p>
              <a:endParaRPr dirty="0"/>
            </a:p>
          </p:txBody>
        </p:sp>
        <p:sp>
          <p:nvSpPr>
            <p:cNvPr id="585" name="rc56">
              <a:extLst>
                <a:ext uri="{FF2B5EF4-FFF2-40B4-BE49-F238E27FC236}">
                  <a16:creationId xmlns:a16="http://schemas.microsoft.com/office/drawing/2014/main" id="{DEEA6E58-3C8B-F8B3-90C9-51F98F850455}"/>
                </a:ext>
              </a:extLst>
            </p:cNvPr>
            <p:cNvSpPr/>
            <p:nvPr/>
          </p:nvSpPr>
          <p:spPr>
            <a:xfrm>
              <a:off x="9106461" y="4873138"/>
              <a:ext cx="1575619" cy="143892"/>
            </a:xfrm>
            <a:prstGeom prst="rect">
              <a:avLst/>
            </a:prstGeom>
            <a:solidFill>
              <a:srgbClr val="0DD6CC">
                <a:alpha val="100000"/>
              </a:srgbClr>
            </a:solidFill>
          </p:spPr>
          <p:txBody>
            <a:bodyPr/>
            <a:lstStyle/>
            <a:p>
              <a:endParaRPr dirty="0"/>
            </a:p>
          </p:txBody>
        </p:sp>
        <p:sp>
          <p:nvSpPr>
            <p:cNvPr id="586" name="rc57">
              <a:extLst>
                <a:ext uri="{FF2B5EF4-FFF2-40B4-BE49-F238E27FC236}">
                  <a16:creationId xmlns:a16="http://schemas.microsoft.com/office/drawing/2014/main" id="{AA8077F6-BB45-B17A-29F7-C2C885A5EAE4}"/>
                </a:ext>
              </a:extLst>
            </p:cNvPr>
            <p:cNvSpPr/>
            <p:nvPr/>
          </p:nvSpPr>
          <p:spPr>
            <a:xfrm>
              <a:off x="10682081" y="4873138"/>
              <a:ext cx="180880" cy="143892"/>
            </a:xfrm>
            <a:prstGeom prst="rect">
              <a:avLst/>
            </a:prstGeom>
            <a:solidFill>
              <a:srgbClr val="036061">
                <a:alpha val="100000"/>
              </a:srgbClr>
            </a:solidFill>
          </p:spPr>
          <p:txBody>
            <a:bodyPr/>
            <a:lstStyle/>
            <a:p>
              <a:endParaRPr dirty="0"/>
            </a:p>
          </p:txBody>
        </p:sp>
        <p:sp>
          <p:nvSpPr>
            <p:cNvPr id="587" name="rc58">
              <a:extLst>
                <a:ext uri="{FF2B5EF4-FFF2-40B4-BE49-F238E27FC236}">
                  <a16:creationId xmlns:a16="http://schemas.microsoft.com/office/drawing/2014/main" id="{9D8B93BD-93EF-8542-BFD5-7E754D133BB4}"/>
                </a:ext>
              </a:extLst>
            </p:cNvPr>
            <p:cNvSpPr/>
            <p:nvPr/>
          </p:nvSpPr>
          <p:spPr>
            <a:xfrm>
              <a:off x="8606679" y="4873138"/>
              <a:ext cx="499781" cy="143892"/>
            </a:xfrm>
            <a:prstGeom prst="rect">
              <a:avLst/>
            </a:prstGeom>
            <a:solidFill>
              <a:srgbClr val="CACACA">
                <a:alpha val="100000"/>
              </a:srgbClr>
            </a:solidFill>
          </p:spPr>
          <p:txBody>
            <a:bodyPr/>
            <a:lstStyle/>
            <a:p>
              <a:endParaRPr dirty="0"/>
            </a:p>
          </p:txBody>
        </p:sp>
        <p:sp>
          <p:nvSpPr>
            <p:cNvPr id="588" name="rc59">
              <a:extLst>
                <a:ext uri="{FF2B5EF4-FFF2-40B4-BE49-F238E27FC236}">
                  <a16:creationId xmlns:a16="http://schemas.microsoft.com/office/drawing/2014/main" id="{0D1EE2A4-1C3D-71C8-B228-93BF04CCD552}"/>
                </a:ext>
              </a:extLst>
            </p:cNvPr>
            <p:cNvSpPr/>
            <p:nvPr/>
          </p:nvSpPr>
          <p:spPr>
            <a:xfrm>
              <a:off x="2559902" y="5094510"/>
              <a:ext cx="2767034" cy="143892"/>
            </a:xfrm>
            <a:prstGeom prst="rect">
              <a:avLst/>
            </a:prstGeom>
            <a:solidFill>
              <a:srgbClr val="7F0E11">
                <a:alpha val="100000"/>
              </a:srgbClr>
            </a:solidFill>
          </p:spPr>
          <p:txBody>
            <a:bodyPr/>
            <a:lstStyle/>
            <a:p>
              <a:endParaRPr dirty="0"/>
            </a:p>
          </p:txBody>
        </p:sp>
        <p:sp>
          <p:nvSpPr>
            <p:cNvPr id="589" name="rc60">
              <a:extLst>
                <a:ext uri="{FF2B5EF4-FFF2-40B4-BE49-F238E27FC236}">
                  <a16:creationId xmlns:a16="http://schemas.microsoft.com/office/drawing/2014/main" id="{D220A4FA-B6C7-3AE1-B7A9-E881218A8C59}"/>
                </a:ext>
              </a:extLst>
            </p:cNvPr>
            <p:cNvSpPr/>
            <p:nvPr/>
          </p:nvSpPr>
          <p:spPr>
            <a:xfrm>
              <a:off x="5326937" y="5094510"/>
              <a:ext cx="3268916" cy="143892"/>
            </a:xfrm>
            <a:prstGeom prst="rect">
              <a:avLst/>
            </a:prstGeom>
            <a:solidFill>
              <a:srgbClr val="E83237">
                <a:alpha val="100000"/>
              </a:srgbClr>
            </a:solidFill>
          </p:spPr>
          <p:txBody>
            <a:bodyPr/>
            <a:lstStyle/>
            <a:p>
              <a:endParaRPr dirty="0"/>
            </a:p>
          </p:txBody>
        </p:sp>
        <p:sp>
          <p:nvSpPr>
            <p:cNvPr id="590" name="rc61">
              <a:extLst>
                <a:ext uri="{FF2B5EF4-FFF2-40B4-BE49-F238E27FC236}">
                  <a16:creationId xmlns:a16="http://schemas.microsoft.com/office/drawing/2014/main" id="{5C9F774E-D646-705A-93E6-13D3C31AC4CA}"/>
                </a:ext>
              </a:extLst>
            </p:cNvPr>
            <p:cNvSpPr/>
            <p:nvPr/>
          </p:nvSpPr>
          <p:spPr>
            <a:xfrm>
              <a:off x="9091355" y="5094510"/>
              <a:ext cx="1287627" cy="143892"/>
            </a:xfrm>
            <a:prstGeom prst="rect">
              <a:avLst/>
            </a:prstGeom>
            <a:solidFill>
              <a:srgbClr val="0DD6CC">
                <a:alpha val="100000"/>
              </a:srgbClr>
            </a:solidFill>
          </p:spPr>
          <p:txBody>
            <a:bodyPr/>
            <a:lstStyle/>
            <a:p>
              <a:endParaRPr dirty="0"/>
            </a:p>
          </p:txBody>
        </p:sp>
        <p:sp>
          <p:nvSpPr>
            <p:cNvPr id="591" name="rc62">
              <a:extLst>
                <a:ext uri="{FF2B5EF4-FFF2-40B4-BE49-F238E27FC236}">
                  <a16:creationId xmlns:a16="http://schemas.microsoft.com/office/drawing/2014/main" id="{A1FF28CB-E45D-5410-0A24-185FA18186B0}"/>
                </a:ext>
              </a:extLst>
            </p:cNvPr>
            <p:cNvSpPr/>
            <p:nvPr/>
          </p:nvSpPr>
          <p:spPr>
            <a:xfrm>
              <a:off x="10378982" y="5094510"/>
              <a:ext cx="483979" cy="143892"/>
            </a:xfrm>
            <a:prstGeom prst="rect">
              <a:avLst/>
            </a:prstGeom>
            <a:solidFill>
              <a:srgbClr val="036061">
                <a:alpha val="100000"/>
              </a:srgbClr>
            </a:solidFill>
          </p:spPr>
          <p:txBody>
            <a:bodyPr/>
            <a:lstStyle/>
            <a:p>
              <a:endParaRPr dirty="0"/>
            </a:p>
          </p:txBody>
        </p:sp>
        <p:sp>
          <p:nvSpPr>
            <p:cNvPr id="592" name="rc63">
              <a:extLst>
                <a:ext uri="{FF2B5EF4-FFF2-40B4-BE49-F238E27FC236}">
                  <a16:creationId xmlns:a16="http://schemas.microsoft.com/office/drawing/2014/main" id="{B64FA62D-2445-CAB6-C9A6-AE411286805B}"/>
                </a:ext>
              </a:extLst>
            </p:cNvPr>
            <p:cNvSpPr/>
            <p:nvPr/>
          </p:nvSpPr>
          <p:spPr>
            <a:xfrm>
              <a:off x="8595853" y="5094510"/>
              <a:ext cx="495502" cy="143892"/>
            </a:xfrm>
            <a:prstGeom prst="rect">
              <a:avLst/>
            </a:prstGeom>
            <a:solidFill>
              <a:srgbClr val="CACACA">
                <a:alpha val="100000"/>
              </a:srgbClr>
            </a:solidFill>
          </p:spPr>
          <p:txBody>
            <a:bodyPr/>
            <a:lstStyle/>
            <a:p>
              <a:endParaRPr dirty="0"/>
            </a:p>
          </p:txBody>
        </p:sp>
        <p:sp>
          <p:nvSpPr>
            <p:cNvPr id="593" name="rc64">
              <a:extLst>
                <a:ext uri="{FF2B5EF4-FFF2-40B4-BE49-F238E27FC236}">
                  <a16:creationId xmlns:a16="http://schemas.microsoft.com/office/drawing/2014/main" id="{80228AA8-A608-21BA-7946-74CCB2E74494}"/>
                </a:ext>
              </a:extLst>
            </p:cNvPr>
            <p:cNvSpPr/>
            <p:nvPr/>
          </p:nvSpPr>
          <p:spPr>
            <a:xfrm>
              <a:off x="2559902" y="5315883"/>
              <a:ext cx="2903426" cy="143892"/>
            </a:xfrm>
            <a:prstGeom prst="rect">
              <a:avLst/>
            </a:prstGeom>
            <a:solidFill>
              <a:srgbClr val="7F0E11">
                <a:alpha val="100000"/>
              </a:srgbClr>
            </a:solidFill>
          </p:spPr>
          <p:txBody>
            <a:bodyPr/>
            <a:lstStyle/>
            <a:p>
              <a:endParaRPr dirty="0"/>
            </a:p>
          </p:txBody>
        </p:sp>
        <p:sp>
          <p:nvSpPr>
            <p:cNvPr id="594" name="rc65">
              <a:extLst>
                <a:ext uri="{FF2B5EF4-FFF2-40B4-BE49-F238E27FC236}">
                  <a16:creationId xmlns:a16="http://schemas.microsoft.com/office/drawing/2014/main" id="{719FFC19-43EC-83B2-F2C4-1813A3D4E5E6}"/>
                </a:ext>
              </a:extLst>
            </p:cNvPr>
            <p:cNvSpPr/>
            <p:nvPr/>
          </p:nvSpPr>
          <p:spPr>
            <a:xfrm>
              <a:off x="5463328" y="5315883"/>
              <a:ext cx="3230282" cy="143892"/>
            </a:xfrm>
            <a:prstGeom prst="rect">
              <a:avLst/>
            </a:prstGeom>
            <a:solidFill>
              <a:srgbClr val="E83237">
                <a:alpha val="100000"/>
              </a:srgbClr>
            </a:solidFill>
          </p:spPr>
          <p:txBody>
            <a:bodyPr/>
            <a:lstStyle/>
            <a:p>
              <a:endParaRPr dirty="0"/>
            </a:p>
          </p:txBody>
        </p:sp>
        <p:sp>
          <p:nvSpPr>
            <p:cNvPr id="595" name="rc66">
              <a:extLst>
                <a:ext uri="{FF2B5EF4-FFF2-40B4-BE49-F238E27FC236}">
                  <a16:creationId xmlns:a16="http://schemas.microsoft.com/office/drawing/2014/main" id="{86004796-A851-1C50-59B5-D943C05424B4}"/>
                </a:ext>
              </a:extLst>
            </p:cNvPr>
            <p:cNvSpPr/>
            <p:nvPr/>
          </p:nvSpPr>
          <p:spPr>
            <a:xfrm>
              <a:off x="8893726" y="5315883"/>
              <a:ext cx="1630308" cy="143892"/>
            </a:xfrm>
            <a:prstGeom prst="rect">
              <a:avLst/>
            </a:prstGeom>
            <a:solidFill>
              <a:srgbClr val="0DD6CC">
                <a:alpha val="100000"/>
              </a:srgbClr>
            </a:solidFill>
          </p:spPr>
          <p:txBody>
            <a:bodyPr/>
            <a:lstStyle/>
            <a:p>
              <a:endParaRPr dirty="0"/>
            </a:p>
          </p:txBody>
        </p:sp>
        <p:sp>
          <p:nvSpPr>
            <p:cNvPr id="596" name="rc67">
              <a:extLst>
                <a:ext uri="{FF2B5EF4-FFF2-40B4-BE49-F238E27FC236}">
                  <a16:creationId xmlns:a16="http://schemas.microsoft.com/office/drawing/2014/main" id="{296C5A24-4626-8C2F-A2DE-D8E332CC0752}"/>
                </a:ext>
              </a:extLst>
            </p:cNvPr>
            <p:cNvSpPr/>
            <p:nvPr/>
          </p:nvSpPr>
          <p:spPr>
            <a:xfrm>
              <a:off x="10524035" y="5315883"/>
              <a:ext cx="338926" cy="143892"/>
            </a:xfrm>
            <a:prstGeom prst="rect">
              <a:avLst/>
            </a:prstGeom>
            <a:solidFill>
              <a:srgbClr val="036061">
                <a:alpha val="100000"/>
              </a:srgbClr>
            </a:solidFill>
          </p:spPr>
          <p:txBody>
            <a:bodyPr/>
            <a:lstStyle/>
            <a:p>
              <a:endParaRPr dirty="0"/>
            </a:p>
          </p:txBody>
        </p:sp>
        <p:sp>
          <p:nvSpPr>
            <p:cNvPr id="597" name="rc68">
              <a:extLst>
                <a:ext uri="{FF2B5EF4-FFF2-40B4-BE49-F238E27FC236}">
                  <a16:creationId xmlns:a16="http://schemas.microsoft.com/office/drawing/2014/main" id="{E912D774-3A75-71FB-16A1-7214618F03EB}"/>
                </a:ext>
              </a:extLst>
            </p:cNvPr>
            <p:cNvSpPr/>
            <p:nvPr/>
          </p:nvSpPr>
          <p:spPr>
            <a:xfrm>
              <a:off x="8693611" y="5315883"/>
              <a:ext cx="200115" cy="143892"/>
            </a:xfrm>
            <a:prstGeom prst="rect">
              <a:avLst/>
            </a:prstGeom>
            <a:solidFill>
              <a:srgbClr val="CACACA">
                <a:alpha val="100000"/>
              </a:srgbClr>
            </a:solidFill>
          </p:spPr>
          <p:txBody>
            <a:bodyPr/>
            <a:lstStyle/>
            <a:p>
              <a:endParaRPr dirty="0"/>
            </a:p>
          </p:txBody>
        </p:sp>
        <p:sp>
          <p:nvSpPr>
            <p:cNvPr id="598" name="rc69">
              <a:extLst>
                <a:ext uri="{FF2B5EF4-FFF2-40B4-BE49-F238E27FC236}">
                  <a16:creationId xmlns:a16="http://schemas.microsoft.com/office/drawing/2014/main" id="{E3B10DFB-6F97-098E-977A-822557B952AB}"/>
                </a:ext>
              </a:extLst>
            </p:cNvPr>
            <p:cNvSpPr/>
            <p:nvPr/>
          </p:nvSpPr>
          <p:spPr>
            <a:xfrm>
              <a:off x="2559902" y="5537256"/>
              <a:ext cx="3490736" cy="143892"/>
            </a:xfrm>
            <a:prstGeom prst="rect">
              <a:avLst/>
            </a:prstGeom>
            <a:solidFill>
              <a:srgbClr val="7F0E11">
                <a:alpha val="100000"/>
              </a:srgbClr>
            </a:solidFill>
          </p:spPr>
          <p:txBody>
            <a:bodyPr/>
            <a:lstStyle/>
            <a:p>
              <a:endParaRPr dirty="0"/>
            </a:p>
          </p:txBody>
        </p:sp>
        <p:sp>
          <p:nvSpPr>
            <p:cNvPr id="599" name="rc70">
              <a:extLst>
                <a:ext uri="{FF2B5EF4-FFF2-40B4-BE49-F238E27FC236}">
                  <a16:creationId xmlns:a16="http://schemas.microsoft.com/office/drawing/2014/main" id="{333685E5-3E4C-6F2D-42C7-0DFF6064858F}"/>
                </a:ext>
              </a:extLst>
            </p:cNvPr>
            <p:cNvSpPr/>
            <p:nvPr/>
          </p:nvSpPr>
          <p:spPr>
            <a:xfrm>
              <a:off x="6050639" y="5537256"/>
              <a:ext cx="3013405" cy="143892"/>
            </a:xfrm>
            <a:prstGeom prst="rect">
              <a:avLst/>
            </a:prstGeom>
            <a:solidFill>
              <a:srgbClr val="E83237">
                <a:alpha val="100000"/>
              </a:srgbClr>
            </a:solidFill>
          </p:spPr>
          <p:txBody>
            <a:bodyPr/>
            <a:lstStyle/>
            <a:p>
              <a:endParaRPr dirty="0"/>
            </a:p>
          </p:txBody>
        </p:sp>
        <p:sp>
          <p:nvSpPr>
            <p:cNvPr id="600" name="rc71">
              <a:extLst>
                <a:ext uri="{FF2B5EF4-FFF2-40B4-BE49-F238E27FC236}">
                  <a16:creationId xmlns:a16="http://schemas.microsoft.com/office/drawing/2014/main" id="{4DC3CA9D-ABF3-B207-28BC-78C794635480}"/>
                </a:ext>
              </a:extLst>
            </p:cNvPr>
            <p:cNvSpPr/>
            <p:nvPr/>
          </p:nvSpPr>
          <p:spPr>
            <a:xfrm>
              <a:off x="9173506" y="5537256"/>
              <a:ext cx="1184226" cy="143892"/>
            </a:xfrm>
            <a:prstGeom prst="rect">
              <a:avLst/>
            </a:prstGeom>
            <a:solidFill>
              <a:srgbClr val="0DD6CC">
                <a:alpha val="100000"/>
              </a:srgbClr>
            </a:solidFill>
          </p:spPr>
          <p:txBody>
            <a:bodyPr/>
            <a:lstStyle/>
            <a:p>
              <a:endParaRPr dirty="0"/>
            </a:p>
          </p:txBody>
        </p:sp>
        <p:sp>
          <p:nvSpPr>
            <p:cNvPr id="601" name="rc72">
              <a:extLst>
                <a:ext uri="{FF2B5EF4-FFF2-40B4-BE49-F238E27FC236}">
                  <a16:creationId xmlns:a16="http://schemas.microsoft.com/office/drawing/2014/main" id="{24511E7E-24D0-153A-0CC5-9743FD2322EE}"/>
                </a:ext>
              </a:extLst>
            </p:cNvPr>
            <p:cNvSpPr/>
            <p:nvPr/>
          </p:nvSpPr>
          <p:spPr>
            <a:xfrm>
              <a:off x="10357733" y="5537256"/>
              <a:ext cx="505228" cy="143892"/>
            </a:xfrm>
            <a:prstGeom prst="rect">
              <a:avLst/>
            </a:prstGeom>
            <a:solidFill>
              <a:srgbClr val="036061">
                <a:alpha val="100000"/>
              </a:srgbClr>
            </a:solidFill>
          </p:spPr>
          <p:txBody>
            <a:bodyPr/>
            <a:lstStyle/>
            <a:p>
              <a:endParaRPr dirty="0"/>
            </a:p>
          </p:txBody>
        </p:sp>
        <p:sp>
          <p:nvSpPr>
            <p:cNvPr id="602" name="rc73">
              <a:extLst>
                <a:ext uri="{FF2B5EF4-FFF2-40B4-BE49-F238E27FC236}">
                  <a16:creationId xmlns:a16="http://schemas.microsoft.com/office/drawing/2014/main" id="{B822CEE1-E030-A0DB-5282-7F8387C729B3}"/>
                </a:ext>
              </a:extLst>
            </p:cNvPr>
            <p:cNvSpPr/>
            <p:nvPr/>
          </p:nvSpPr>
          <p:spPr>
            <a:xfrm>
              <a:off x="9064044" y="5537256"/>
              <a:ext cx="109462" cy="143892"/>
            </a:xfrm>
            <a:prstGeom prst="rect">
              <a:avLst/>
            </a:prstGeom>
            <a:solidFill>
              <a:srgbClr val="CACACA">
                <a:alpha val="100000"/>
              </a:srgbClr>
            </a:solidFill>
          </p:spPr>
          <p:txBody>
            <a:bodyPr/>
            <a:lstStyle/>
            <a:p>
              <a:endParaRPr dirty="0"/>
            </a:p>
          </p:txBody>
        </p:sp>
        <p:sp>
          <p:nvSpPr>
            <p:cNvPr id="603" name="rc74">
              <a:extLst>
                <a:ext uri="{FF2B5EF4-FFF2-40B4-BE49-F238E27FC236}">
                  <a16:creationId xmlns:a16="http://schemas.microsoft.com/office/drawing/2014/main" id="{76700D60-B54A-3D2D-1D7D-BD72BA0F4A68}"/>
                </a:ext>
              </a:extLst>
            </p:cNvPr>
            <p:cNvSpPr/>
            <p:nvPr/>
          </p:nvSpPr>
          <p:spPr>
            <a:xfrm>
              <a:off x="2559902" y="5758629"/>
              <a:ext cx="2725278" cy="143892"/>
            </a:xfrm>
            <a:prstGeom prst="rect">
              <a:avLst/>
            </a:prstGeom>
            <a:solidFill>
              <a:srgbClr val="7F0E11">
                <a:alpha val="100000"/>
              </a:srgbClr>
            </a:solidFill>
          </p:spPr>
          <p:txBody>
            <a:bodyPr/>
            <a:lstStyle/>
            <a:p>
              <a:endParaRPr dirty="0"/>
            </a:p>
          </p:txBody>
        </p:sp>
        <p:sp>
          <p:nvSpPr>
            <p:cNvPr id="604" name="rc75">
              <a:extLst>
                <a:ext uri="{FF2B5EF4-FFF2-40B4-BE49-F238E27FC236}">
                  <a16:creationId xmlns:a16="http://schemas.microsoft.com/office/drawing/2014/main" id="{CA0F9E63-53D3-62FE-D1D3-A84DD12C5C04}"/>
                </a:ext>
              </a:extLst>
            </p:cNvPr>
            <p:cNvSpPr/>
            <p:nvPr/>
          </p:nvSpPr>
          <p:spPr>
            <a:xfrm>
              <a:off x="5285180" y="5758629"/>
              <a:ext cx="3259851" cy="143892"/>
            </a:xfrm>
            <a:prstGeom prst="rect">
              <a:avLst/>
            </a:prstGeom>
            <a:solidFill>
              <a:srgbClr val="E83237">
                <a:alpha val="100000"/>
              </a:srgbClr>
            </a:solidFill>
          </p:spPr>
          <p:txBody>
            <a:bodyPr/>
            <a:lstStyle/>
            <a:p>
              <a:endParaRPr dirty="0"/>
            </a:p>
          </p:txBody>
        </p:sp>
        <p:sp>
          <p:nvSpPr>
            <p:cNvPr id="605" name="rc76">
              <a:extLst>
                <a:ext uri="{FF2B5EF4-FFF2-40B4-BE49-F238E27FC236}">
                  <a16:creationId xmlns:a16="http://schemas.microsoft.com/office/drawing/2014/main" id="{5B4DBC8D-4E13-CBDF-DA57-9934DA3207FE}"/>
                </a:ext>
              </a:extLst>
            </p:cNvPr>
            <p:cNvSpPr/>
            <p:nvPr/>
          </p:nvSpPr>
          <p:spPr>
            <a:xfrm>
              <a:off x="8979424" y="5758629"/>
              <a:ext cx="1380656" cy="143892"/>
            </a:xfrm>
            <a:prstGeom prst="rect">
              <a:avLst/>
            </a:prstGeom>
            <a:solidFill>
              <a:srgbClr val="0DD6CC">
                <a:alpha val="100000"/>
              </a:srgbClr>
            </a:solidFill>
          </p:spPr>
          <p:txBody>
            <a:bodyPr/>
            <a:lstStyle/>
            <a:p>
              <a:endParaRPr dirty="0"/>
            </a:p>
          </p:txBody>
        </p:sp>
        <p:sp>
          <p:nvSpPr>
            <p:cNvPr id="606" name="rc77">
              <a:extLst>
                <a:ext uri="{FF2B5EF4-FFF2-40B4-BE49-F238E27FC236}">
                  <a16:creationId xmlns:a16="http://schemas.microsoft.com/office/drawing/2014/main" id="{8C7FA597-83E5-B30A-72B4-A280A987ABFD}"/>
                </a:ext>
              </a:extLst>
            </p:cNvPr>
            <p:cNvSpPr/>
            <p:nvPr/>
          </p:nvSpPr>
          <p:spPr>
            <a:xfrm>
              <a:off x="10360080" y="5758629"/>
              <a:ext cx="502880" cy="143892"/>
            </a:xfrm>
            <a:prstGeom prst="rect">
              <a:avLst/>
            </a:prstGeom>
            <a:solidFill>
              <a:srgbClr val="036061">
                <a:alpha val="100000"/>
              </a:srgbClr>
            </a:solidFill>
          </p:spPr>
          <p:txBody>
            <a:bodyPr/>
            <a:lstStyle/>
            <a:p>
              <a:endParaRPr dirty="0"/>
            </a:p>
          </p:txBody>
        </p:sp>
        <p:sp>
          <p:nvSpPr>
            <p:cNvPr id="607" name="rc78">
              <a:extLst>
                <a:ext uri="{FF2B5EF4-FFF2-40B4-BE49-F238E27FC236}">
                  <a16:creationId xmlns:a16="http://schemas.microsoft.com/office/drawing/2014/main" id="{57A2FCF7-3D9F-78E3-2A87-64341887A130}"/>
                </a:ext>
              </a:extLst>
            </p:cNvPr>
            <p:cNvSpPr/>
            <p:nvPr/>
          </p:nvSpPr>
          <p:spPr>
            <a:xfrm>
              <a:off x="8545031" y="5758629"/>
              <a:ext cx="434392" cy="143892"/>
            </a:xfrm>
            <a:prstGeom prst="rect">
              <a:avLst/>
            </a:prstGeom>
            <a:solidFill>
              <a:srgbClr val="CACACA">
                <a:alpha val="100000"/>
              </a:srgbClr>
            </a:solidFill>
          </p:spPr>
          <p:txBody>
            <a:bodyPr/>
            <a:lstStyle/>
            <a:p>
              <a:endParaRPr dirty="0"/>
            </a:p>
          </p:txBody>
        </p:sp>
        <p:sp>
          <p:nvSpPr>
            <p:cNvPr id="608" name="rc79">
              <a:extLst>
                <a:ext uri="{FF2B5EF4-FFF2-40B4-BE49-F238E27FC236}">
                  <a16:creationId xmlns:a16="http://schemas.microsoft.com/office/drawing/2014/main" id="{529ACD9B-D4A0-0ACD-4B29-CB488F77B9E5}"/>
                </a:ext>
              </a:extLst>
            </p:cNvPr>
            <p:cNvSpPr/>
            <p:nvPr/>
          </p:nvSpPr>
          <p:spPr>
            <a:xfrm>
              <a:off x="2559902" y="5980001"/>
              <a:ext cx="3106123" cy="143892"/>
            </a:xfrm>
            <a:prstGeom prst="rect">
              <a:avLst/>
            </a:prstGeom>
            <a:solidFill>
              <a:srgbClr val="7F0E11">
                <a:alpha val="100000"/>
              </a:srgbClr>
            </a:solidFill>
          </p:spPr>
          <p:txBody>
            <a:bodyPr/>
            <a:lstStyle/>
            <a:p>
              <a:endParaRPr dirty="0"/>
            </a:p>
          </p:txBody>
        </p:sp>
        <p:sp>
          <p:nvSpPr>
            <p:cNvPr id="609" name="rc80">
              <a:extLst>
                <a:ext uri="{FF2B5EF4-FFF2-40B4-BE49-F238E27FC236}">
                  <a16:creationId xmlns:a16="http://schemas.microsoft.com/office/drawing/2014/main" id="{1F1FC1FF-3955-F26B-93DE-6BB22C141029}"/>
                </a:ext>
              </a:extLst>
            </p:cNvPr>
            <p:cNvSpPr/>
            <p:nvPr/>
          </p:nvSpPr>
          <p:spPr>
            <a:xfrm>
              <a:off x="5666025" y="5980001"/>
              <a:ext cx="3259613" cy="143892"/>
            </a:xfrm>
            <a:prstGeom prst="rect">
              <a:avLst/>
            </a:prstGeom>
            <a:solidFill>
              <a:srgbClr val="E83237">
                <a:alpha val="100000"/>
              </a:srgbClr>
            </a:solidFill>
          </p:spPr>
          <p:txBody>
            <a:bodyPr/>
            <a:lstStyle/>
            <a:p>
              <a:endParaRPr dirty="0"/>
            </a:p>
          </p:txBody>
        </p:sp>
        <p:sp>
          <p:nvSpPr>
            <p:cNvPr id="610" name="rc81">
              <a:extLst>
                <a:ext uri="{FF2B5EF4-FFF2-40B4-BE49-F238E27FC236}">
                  <a16:creationId xmlns:a16="http://schemas.microsoft.com/office/drawing/2014/main" id="{82EE30BE-85ED-7F13-B3A3-997661CDE9CB}"/>
                </a:ext>
              </a:extLst>
            </p:cNvPr>
            <p:cNvSpPr/>
            <p:nvPr/>
          </p:nvSpPr>
          <p:spPr>
            <a:xfrm>
              <a:off x="9004103" y="5980001"/>
              <a:ext cx="1573591" cy="143892"/>
            </a:xfrm>
            <a:prstGeom prst="rect">
              <a:avLst/>
            </a:prstGeom>
            <a:solidFill>
              <a:srgbClr val="0DD6CC">
                <a:alpha val="100000"/>
              </a:srgbClr>
            </a:solidFill>
          </p:spPr>
          <p:txBody>
            <a:bodyPr/>
            <a:lstStyle/>
            <a:p>
              <a:endParaRPr dirty="0"/>
            </a:p>
          </p:txBody>
        </p:sp>
        <p:sp>
          <p:nvSpPr>
            <p:cNvPr id="611" name="rc82">
              <a:extLst>
                <a:ext uri="{FF2B5EF4-FFF2-40B4-BE49-F238E27FC236}">
                  <a16:creationId xmlns:a16="http://schemas.microsoft.com/office/drawing/2014/main" id="{DCD1E991-A83E-D619-2B5A-344018D79583}"/>
                </a:ext>
              </a:extLst>
            </p:cNvPr>
            <p:cNvSpPr/>
            <p:nvPr/>
          </p:nvSpPr>
          <p:spPr>
            <a:xfrm>
              <a:off x="10577694" y="5980001"/>
              <a:ext cx="285267" cy="143892"/>
            </a:xfrm>
            <a:prstGeom prst="rect">
              <a:avLst/>
            </a:prstGeom>
            <a:solidFill>
              <a:srgbClr val="036061">
                <a:alpha val="100000"/>
              </a:srgbClr>
            </a:solidFill>
          </p:spPr>
          <p:txBody>
            <a:bodyPr/>
            <a:lstStyle/>
            <a:p>
              <a:endParaRPr dirty="0"/>
            </a:p>
          </p:txBody>
        </p:sp>
        <p:sp>
          <p:nvSpPr>
            <p:cNvPr id="612" name="rc83">
              <a:extLst>
                <a:ext uri="{FF2B5EF4-FFF2-40B4-BE49-F238E27FC236}">
                  <a16:creationId xmlns:a16="http://schemas.microsoft.com/office/drawing/2014/main" id="{68F69EC6-F323-50AF-636D-8346A0B58445}"/>
                </a:ext>
              </a:extLst>
            </p:cNvPr>
            <p:cNvSpPr/>
            <p:nvPr/>
          </p:nvSpPr>
          <p:spPr>
            <a:xfrm>
              <a:off x="8925638" y="5980001"/>
              <a:ext cx="78464" cy="143892"/>
            </a:xfrm>
            <a:prstGeom prst="rect">
              <a:avLst/>
            </a:prstGeom>
            <a:solidFill>
              <a:srgbClr val="CACACA">
                <a:alpha val="100000"/>
              </a:srgbClr>
            </a:solidFill>
          </p:spPr>
          <p:txBody>
            <a:bodyPr/>
            <a:lstStyle/>
            <a:p>
              <a:endParaRPr dirty="0"/>
            </a:p>
          </p:txBody>
        </p:sp>
        <p:sp>
          <p:nvSpPr>
            <p:cNvPr id="613" name="rc84">
              <a:extLst>
                <a:ext uri="{FF2B5EF4-FFF2-40B4-BE49-F238E27FC236}">
                  <a16:creationId xmlns:a16="http://schemas.microsoft.com/office/drawing/2014/main" id="{0D8E99A2-7480-3895-16D8-158B5E4A637B}"/>
                </a:ext>
              </a:extLst>
            </p:cNvPr>
            <p:cNvSpPr/>
            <p:nvPr/>
          </p:nvSpPr>
          <p:spPr>
            <a:xfrm>
              <a:off x="2559902" y="6201374"/>
              <a:ext cx="3938552" cy="143892"/>
            </a:xfrm>
            <a:prstGeom prst="rect">
              <a:avLst/>
            </a:prstGeom>
            <a:solidFill>
              <a:srgbClr val="7F0E11">
                <a:alpha val="100000"/>
              </a:srgbClr>
            </a:solidFill>
          </p:spPr>
          <p:txBody>
            <a:bodyPr/>
            <a:lstStyle/>
            <a:p>
              <a:endParaRPr dirty="0"/>
            </a:p>
          </p:txBody>
        </p:sp>
        <p:sp>
          <p:nvSpPr>
            <p:cNvPr id="614" name="rc85">
              <a:extLst>
                <a:ext uri="{FF2B5EF4-FFF2-40B4-BE49-F238E27FC236}">
                  <a16:creationId xmlns:a16="http://schemas.microsoft.com/office/drawing/2014/main" id="{3953A4A7-ECAD-D37D-82B0-94B24F5BA069}"/>
                </a:ext>
              </a:extLst>
            </p:cNvPr>
            <p:cNvSpPr/>
            <p:nvPr/>
          </p:nvSpPr>
          <p:spPr>
            <a:xfrm>
              <a:off x="6498455" y="6201374"/>
              <a:ext cx="2798488" cy="143892"/>
            </a:xfrm>
            <a:prstGeom prst="rect">
              <a:avLst/>
            </a:prstGeom>
            <a:solidFill>
              <a:srgbClr val="E83237">
                <a:alpha val="100000"/>
              </a:srgbClr>
            </a:solidFill>
          </p:spPr>
          <p:txBody>
            <a:bodyPr/>
            <a:lstStyle/>
            <a:p>
              <a:endParaRPr dirty="0"/>
            </a:p>
          </p:txBody>
        </p:sp>
        <p:sp>
          <p:nvSpPr>
            <p:cNvPr id="615" name="rc86">
              <a:extLst>
                <a:ext uri="{FF2B5EF4-FFF2-40B4-BE49-F238E27FC236}">
                  <a16:creationId xmlns:a16="http://schemas.microsoft.com/office/drawing/2014/main" id="{B92A8BF8-0344-9F1B-A12F-4B0CAEC2D7B9}"/>
                </a:ext>
              </a:extLst>
            </p:cNvPr>
            <p:cNvSpPr/>
            <p:nvPr/>
          </p:nvSpPr>
          <p:spPr>
            <a:xfrm>
              <a:off x="9488237" y="6201374"/>
              <a:ext cx="950796" cy="143892"/>
            </a:xfrm>
            <a:prstGeom prst="rect">
              <a:avLst/>
            </a:prstGeom>
            <a:solidFill>
              <a:srgbClr val="0DD6CC">
                <a:alpha val="100000"/>
              </a:srgbClr>
            </a:solidFill>
          </p:spPr>
          <p:txBody>
            <a:bodyPr/>
            <a:lstStyle/>
            <a:p>
              <a:endParaRPr dirty="0"/>
            </a:p>
          </p:txBody>
        </p:sp>
        <p:sp>
          <p:nvSpPr>
            <p:cNvPr id="616" name="rc87">
              <a:extLst>
                <a:ext uri="{FF2B5EF4-FFF2-40B4-BE49-F238E27FC236}">
                  <a16:creationId xmlns:a16="http://schemas.microsoft.com/office/drawing/2014/main" id="{A5C1645B-B64E-7CB3-ED52-733B11E3B35B}"/>
                </a:ext>
              </a:extLst>
            </p:cNvPr>
            <p:cNvSpPr/>
            <p:nvPr/>
          </p:nvSpPr>
          <p:spPr>
            <a:xfrm>
              <a:off x="10439034" y="6201374"/>
              <a:ext cx="423927" cy="143892"/>
            </a:xfrm>
            <a:prstGeom prst="rect">
              <a:avLst/>
            </a:prstGeom>
            <a:solidFill>
              <a:srgbClr val="036061">
                <a:alpha val="100000"/>
              </a:srgbClr>
            </a:solidFill>
          </p:spPr>
          <p:txBody>
            <a:bodyPr/>
            <a:lstStyle/>
            <a:p>
              <a:endParaRPr dirty="0"/>
            </a:p>
          </p:txBody>
        </p:sp>
        <p:sp>
          <p:nvSpPr>
            <p:cNvPr id="617" name="rc88">
              <a:extLst>
                <a:ext uri="{FF2B5EF4-FFF2-40B4-BE49-F238E27FC236}">
                  <a16:creationId xmlns:a16="http://schemas.microsoft.com/office/drawing/2014/main" id="{4FC44630-3219-290E-B51C-2A69C16D3FF7}"/>
                </a:ext>
              </a:extLst>
            </p:cNvPr>
            <p:cNvSpPr/>
            <p:nvPr/>
          </p:nvSpPr>
          <p:spPr>
            <a:xfrm>
              <a:off x="9296943" y="6201374"/>
              <a:ext cx="191294" cy="143892"/>
            </a:xfrm>
            <a:prstGeom prst="rect">
              <a:avLst/>
            </a:prstGeom>
            <a:solidFill>
              <a:srgbClr val="CACACA">
                <a:alpha val="100000"/>
              </a:srgbClr>
            </a:solidFill>
          </p:spPr>
          <p:txBody>
            <a:bodyPr/>
            <a:lstStyle/>
            <a:p>
              <a:endParaRPr dirty="0"/>
            </a:p>
          </p:txBody>
        </p:sp>
        <p:sp>
          <p:nvSpPr>
            <p:cNvPr id="618" name="tx89">
              <a:extLst>
                <a:ext uri="{FF2B5EF4-FFF2-40B4-BE49-F238E27FC236}">
                  <a16:creationId xmlns:a16="http://schemas.microsoft.com/office/drawing/2014/main" id="{8364C5FA-B119-DFE0-9FD5-8047A5425D56}"/>
                </a:ext>
              </a:extLst>
            </p:cNvPr>
            <p:cNvSpPr/>
            <p:nvPr/>
          </p:nvSpPr>
          <p:spPr>
            <a:xfrm>
              <a:off x="9570666" y="2672086"/>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17%</a:t>
              </a:r>
            </a:p>
          </p:txBody>
        </p:sp>
        <p:sp>
          <p:nvSpPr>
            <p:cNvPr id="619" name="tx90">
              <a:extLst>
                <a:ext uri="{FF2B5EF4-FFF2-40B4-BE49-F238E27FC236}">
                  <a16:creationId xmlns:a16="http://schemas.microsoft.com/office/drawing/2014/main" id="{AE8C287A-B8DB-47C0-751B-FA31235373BE}"/>
                </a:ext>
              </a:extLst>
            </p:cNvPr>
            <p:cNvSpPr/>
            <p:nvPr/>
          </p:nvSpPr>
          <p:spPr>
            <a:xfrm>
              <a:off x="8768080" y="2672086"/>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4%</a:t>
              </a:r>
            </a:p>
          </p:txBody>
        </p:sp>
        <p:sp>
          <p:nvSpPr>
            <p:cNvPr id="620" name="tx91">
              <a:extLst>
                <a:ext uri="{FF2B5EF4-FFF2-40B4-BE49-F238E27FC236}">
                  <a16:creationId xmlns:a16="http://schemas.microsoft.com/office/drawing/2014/main" id="{CF9E2723-6D56-F36D-B6AF-5C646B5DB4D0}"/>
                </a:ext>
              </a:extLst>
            </p:cNvPr>
            <p:cNvSpPr/>
            <p:nvPr/>
          </p:nvSpPr>
          <p:spPr>
            <a:xfrm>
              <a:off x="9458811" y="2893459"/>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17%</a:t>
              </a:r>
            </a:p>
          </p:txBody>
        </p:sp>
        <p:sp>
          <p:nvSpPr>
            <p:cNvPr id="621" name="tx92">
              <a:extLst>
                <a:ext uri="{FF2B5EF4-FFF2-40B4-BE49-F238E27FC236}">
                  <a16:creationId xmlns:a16="http://schemas.microsoft.com/office/drawing/2014/main" id="{E335D812-7FE2-8057-D7AD-3A0BD2884E80}"/>
                </a:ext>
              </a:extLst>
            </p:cNvPr>
            <p:cNvSpPr/>
            <p:nvPr/>
          </p:nvSpPr>
          <p:spPr>
            <a:xfrm>
              <a:off x="9677232" y="3112392"/>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16%</a:t>
              </a:r>
            </a:p>
          </p:txBody>
        </p:sp>
        <p:sp>
          <p:nvSpPr>
            <p:cNvPr id="622" name="tx93">
              <a:extLst>
                <a:ext uri="{FF2B5EF4-FFF2-40B4-BE49-F238E27FC236}">
                  <a16:creationId xmlns:a16="http://schemas.microsoft.com/office/drawing/2014/main" id="{3192836A-9BCC-B0D2-321D-63FF3C94B45A}"/>
                </a:ext>
              </a:extLst>
            </p:cNvPr>
            <p:cNvSpPr/>
            <p:nvPr/>
          </p:nvSpPr>
          <p:spPr>
            <a:xfrm>
              <a:off x="8810731" y="3112392"/>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6%</a:t>
              </a:r>
            </a:p>
          </p:txBody>
        </p:sp>
        <p:sp>
          <p:nvSpPr>
            <p:cNvPr id="623" name="tx94">
              <a:extLst>
                <a:ext uri="{FF2B5EF4-FFF2-40B4-BE49-F238E27FC236}">
                  <a16:creationId xmlns:a16="http://schemas.microsoft.com/office/drawing/2014/main" id="{6B6DAFDD-E1B1-E19A-D0BF-A36A60CBCC37}"/>
                </a:ext>
              </a:extLst>
            </p:cNvPr>
            <p:cNvSpPr/>
            <p:nvPr/>
          </p:nvSpPr>
          <p:spPr>
            <a:xfrm>
              <a:off x="9255194" y="3333765"/>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20%</a:t>
              </a:r>
            </a:p>
          </p:txBody>
        </p:sp>
        <p:sp>
          <p:nvSpPr>
            <p:cNvPr id="624" name="tx95">
              <a:extLst>
                <a:ext uri="{FF2B5EF4-FFF2-40B4-BE49-F238E27FC236}">
                  <a16:creationId xmlns:a16="http://schemas.microsoft.com/office/drawing/2014/main" id="{74AE5015-489A-DCD9-016A-4CEF2F5CBD67}"/>
                </a:ext>
              </a:extLst>
            </p:cNvPr>
            <p:cNvSpPr/>
            <p:nvPr/>
          </p:nvSpPr>
          <p:spPr>
            <a:xfrm>
              <a:off x="8199785" y="3336204"/>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7%</a:t>
              </a:r>
            </a:p>
          </p:txBody>
        </p:sp>
        <p:sp>
          <p:nvSpPr>
            <p:cNvPr id="625" name="tx96">
              <a:extLst>
                <a:ext uri="{FF2B5EF4-FFF2-40B4-BE49-F238E27FC236}">
                  <a16:creationId xmlns:a16="http://schemas.microsoft.com/office/drawing/2014/main" id="{EBC89E6A-9EE7-E92E-5F32-3EA55F4D90BD}"/>
                </a:ext>
              </a:extLst>
            </p:cNvPr>
            <p:cNvSpPr/>
            <p:nvPr/>
          </p:nvSpPr>
          <p:spPr>
            <a:xfrm>
              <a:off x="9606987" y="3555138"/>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16%</a:t>
              </a:r>
            </a:p>
          </p:txBody>
        </p:sp>
        <p:sp>
          <p:nvSpPr>
            <p:cNvPr id="626" name="tx97">
              <a:extLst>
                <a:ext uri="{FF2B5EF4-FFF2-40B4-BE49-F238E27FC236}">
                  <a16:creationId xmlns:a16="http://schemas.microsoft.com/office/drawing/2014/main" id="{060C01B9-D8CA-E873-0482-3DFCC990F9F3}"/>
                </a:ext>
              </a:extLst>
            </p:cNvPr>
            <p:cNvSpPr/>
            <p:nvPr/>
          </p:nvSpPr>
          <p:spPr>
            <a:xfrm>
              <a:off x="9584484" y="3778950"/>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17%</a:t>
              </a:r>
            </a:p>
          </p:txBody>
        </p:sp>
        <p:sp>
          <p:nvSpPr>
            <p:cNvPr id="627" name="tx98">
              <a:extLst>
                <a:ext uri="{FF2B5EF4-FFF2-40B4-BE49-F238E27FC236}">
                  <a16:creationId xmlns:a16="http://schemas.microsoft.com/office/drawing/2014/main" id="{A2AA6691-C030-AAC0-6110-EEB2814B386A}"/>
                </a:ext>
              </a:extLst>
            </p:cNvPr>
            <p:cNvSpPr/>
            <p:nvPr/>
          </p:nvSpPr>
          <p:spPr>
            <a:xfrm>
              <a:off x="9801106" y="3997883"/>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13%</a:t>
              </a:r>
            </a:p>
          </p:txBody>
        </p:sp>
        <p:sp>
          <p:nvSpPr>
            <p:cNvPr id="628" name="tx99">
              <a:extLst>
                <a:ext uri="{FF2B5EF4-FFF2-40B4-BE49-F238E27FC236}">
                  <a16:creationId xmlns:a16="http://schemas.microsoft.com/office/drawing/2014/main" id="{0A2D9B8F-79FD-4576-1065-AEF06AE86BE5}"/>
                </a:ext>
              </a:extLst>
            </p:cNvPr>
            <p:cNvSpPr/>
            <p:nvPr/>
          </p:nvSpPr>
          <p:spPr>
            <a:xfrm>
              <a:off x="9145477" y="4000322"/>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4%</a:t>
              </a:r>
            </a:p>
          </p:txBody>
        </p:sp>
        <p:sp>
          <p:nvSpPr>
            <p:cNvPr id="629" name="tx100">
              <a:extLst>
                <a:ext uri="{FF2B5EF4-FFF2-40B4-BE49-F238E27FC236}">
                  <a16:creationId xmlns:a16="http://schemas.microsoft.com/office/drawing/2014/main" id="{D35E76C5-32EA-73EF-39F5-80F7708118BC}"/>
                </a:ext>
              </a:extLst>
            </p:cNvPr>
            <p:cNvSpPr/>
            <p:nvPr/>
          </p:nvSpPr>
          <p:spPr>
            <a:xfrm>
              <a:off x="9500093" y="4221695"/>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17%</a:t>
              </a:r>
            </a:p>
          </p:txBody>
        </p:sp>
        <p:sp>
          <p:nvSpPr>
            <p:cNvPr id="630" name="tx101">
              <a:extLst>
                <a:ext uri="{FF2B5EF4-FFF2-40B4-BE49-F238E27FC236}">
                  <a16:creationId xmlns:a16="http://schemas.microsoft.com/office/drawing/2014/main" id="{82BC3DB8-4F22-CADF-6E20-F74F5B6BD8E0}"/>
                </a:ext>
              </a:extLst>
            </p:cNvPr>
            <p:cNvSpPr/>
            <p:nvPr/>
          </p:nvSpPr>
          <p:spPr>
            <a:xfrm>
              <a:off x="8702311" y="4221695"/>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4%</a:t>
              </a:r>
            </a:p>
          </p:txBody>
        </p:sp>
        <p:sp>
          <p:nvSpPr>
            <p:cNvPr id="631" name="tx102">
              <a:extLst>
                <a:ext uri="{FF2B5EF4-FFF2-40B4-BE49-F238E27FC236}">
                  <a16:creationId xmlns:a16="http://schemas.microsoft.com/office/drawing/2014/main" id="{9E0520AB-1768-AC71-FD2B-CD7AFD8E053E}"/>
                </a:ext>
              </a:extLst>
            </p:cNvPr>
            <p:cNvSpPr/>
            <p:nvPr/>
          </p:nvSpPr>
          <p:spPr>
            <a:xfrm>
              <a:off x="9560681" y="4443068"/>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14%</a:t>
              </a:r>
            </a:p>
          </p:txBody>
        </p:sp>
        <p:sp>
          <p:nvSpPr>
            <p:cNvPr id="632" name="tx103">
              <a:extLst>
                <a:ext uri="{FF2B5EF4-FFF2-40B4-BE49-F238E27FC236}">
                  <a16:creationId xmlns:a16="http://schemas.microsoft.com/office/drawing/2014/main" id="{69DE19B2-E74E-0592-9179-91F82C5D6028}"/>
                </a:ext>
              </a:extLst>
            </p:cNvPr>
            <p:cNvSpPr/>
            <p:nvPr/>
          </p:nvSpPr>
          <p:spPr>
            <a:xfrm>
              <a:off x="9817158" y="4664441"/>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15%</a:t>
              </a:r>
            </a:p>
          </p:txBody>
        </p:sp>
        <p:sp>
          <p:nvSpPr>
            <p:cNvPr id="633" name="tx104">
              <a:extLst>
                <a:ext uri="{FF2B5EF4-FFF2-40B4-BE49-F238E27FC236}">
                  <a16:creationId xmlns:a16="http://schemas.microsoft.com/office/drawing/2014/main" id="{46557F28-2FF8-9244-C57B-6F4D210868C3}"/>
                </a:ext>
              </a:extLst>
            </p:cNvPr>
            <p:cNvSpPr/>
            <p:nvPr/>
          </p:nvSpPr>
          <p:spPr>
            <a:xfrm>
              <a:off x="9023739" y="4664441"/>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5%</a:t>
              </a:r>
            </a:p>
          </p:txBody>
        </p:sp>
        <p:sp>
          <p:nvSpPr>
            <p:cNvPr id="634" name="tx105">
              <a:extLst>
                <a:ext uri="{FF2B5EF4-FFF2-40B4-BE49-F238E27FC236}">
                  <a16:creationId xmlns:a16="http://schemas.microsoft.com/office/drawing/2014/main" id="{0612DC45-4DEA-D07D-AA77-30A571ED44C9}"/>
                </a:ext>
              </a:extLst>
            </p:cNvPr>
            <p:cNvSpPr/>
            <p:nvPr/>
          </p:nvSpPr>
          <p:spPr>
            <a:xfrm>
              <a:off x="9731582" y="4883374"/>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19%</a:t>
              </a:r>
            </a:p>
          </p:txBody>
        </p:sp>
        <p:sp>
          <p:nvSpPr>
            <p:cNvPr id="635" name="tx106">
              <a:extLst>
                <a:ext uri="{FF2B5EF4-FFF2-40B4-BE49-F238E27FC236}">
                  <a16:creationId xmlns:a16="http://schemas.microsoft.com/office/drawing/2014/main" id="{0310B779-8966-7572-817E-2942CF19974F}"/>
                </a:ext>
              </a:extLst>
            </p:cNvPr>
            <p:cNvSpPr/>
            <p:nvPr/>
          </p:nvSpPr>
          <p:spPr>
            <a:xfrm>
              <a:off x="8739086" y="4883374"/>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6%</a:t>
              </a:r>
            </a:p>
          </p:txBody>
        </p:sp>
        <p:sp>
          <p:nvSpPr>
            <p:cNvPr id="636" name="tx107">
              <a:extLst>
                <a:ext uri="{FF2B5EF4-FFF2-40B4-BE49-F238E27FC236}">
                  <a16:creationId xmlns:a16="http://schemas.microsoft.com/office/drawing/2014/main" id="{5B81B18E-1F09-13B2-246D-E221B88B77D3}"/>
                </a:ext>
              </a:extLst>
            </p:cNvPr>
            <p:cNvSpPr/>
            <p:nvPr/>
          </p:nvSpPr>
          <p:spPr>
            <a:xfrm>
              <a:off x="9572480" y="5104747"/>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16%</a:t>
              </a:r>
            </a:p>
          </p:txBody>
        </p:sp>
        <p:sp>
          <p:nvSpPr>
            <p:cNvPr id="637" name="tx108">
              <a:extLst>
                <a:ext uri="{FF2B5EF4-FFF2-40B4-BE49-F238E27FC236}">
                  <a16:creationId xmlns:a16="http://schemas.microsoft.com/office/drawing/2014/main" id="{BF6AA775-7F3D-6FA8-97B7-297A03F4EA4C}"/>
                </a:ext>
              </a:extLst>
            </p:cNvPr>
            <p:cNvSpPr/>
            <p:nvPr/>
          </p:nvSpPr>
          <p:spPr>
            <a:xfrm>
              <a:off x="8726120" y="5104747"/>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6%</a:t>
              </a:r>
            </a:p>
          </p:txBody>
        </p:sp>
        <p:sp>
          <p:nvSpPr>
            <p:cNvPr id="638" name="tx109">
              <a:extLst>
                <a:ext uri="{FF2B5EF4-FFF2-40B4-BE49-F238E27FC236}">
                  <a16:creationId xmlns:a16="http://schemas.microsoft.com/office/drawing/2014/main" id="{46785FA6-D6CB-65B7-0439-9BE34D9741CB}"/>
                </a:ext>
              </a:extLst>
            </p:cNvPr>
            <p:cNvSpPr/>
            <p:nvPr/>
          </p:nvSpPr>
          <p:spPr>
            <a:xfrm>
              <a:off x="9546192" y="5326120"/>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20%</a:t>
              </a:r>
            </a:p>
          </p:txBody>
        </p:sp>
        <p:sp>
          <p:nvSpPr>
            <p:cNvPr id="639" name="tx110">
              <a:extLst>
                <a:ext uri="{FF2B5EF4-FFF2-40B4-BE49-F238E27FC236}">
                  <a16:creationId xmlns:a16="http://schemas.microsoft.com/office/drawing/2014/main" id="{13A8DD9C-B058-A900-CC60-F2628856A9CE}"/>
                </a:ext>
              </a:extLst>
            </p:cNvPr>
            <p:cNvSpPr/>
            <p:nvPr/>
          </p:nvSpPr>
          <p:spPr>
            <a:xfrm>
              <a:off x="9602931" y="5549932"/>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14%</a:t>
              </a:r>
            </a:p>
          </p:txBody>
        </p:sp>
        <p:sp>
          <p:nvSpPr>
            <p:cNvPr id="640" name="tx111">
              <a:extLst>
                <a:ext uri="{FF2B5EF4-FFF2-40B4-BE49-F238E27FC236}">
                  <a16:creationId xmlns:a16="http://schemas.microsoft.com/office/drawing/2014/main" id="{773D0CE4-0620-D7D1-9A1C-2024F3AE238C}"/>
                </a:ext>
              </a:extLst>
            </p:cNvPr>
            <p:cNvSpPr/>
            <p:nvPr/>
          </p:nvSpPr>
          <p:spPr>
            <a:xfrm>
              <a:off x="9507064" y="5771304"/>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17%</a:t>
              </a:r>
            </a:p>
          </p:txBody>
        </p:sp>
        <p:sp>
          <p:nvSpPr>
            <p:cNvPr id="641" name="tx112">
              <a:extLst>
                <a:ext uri="{FF2B5EF4-FFF2-40B4-BE49-F238E27FC236}">
                  <a16:creationId xmlns:a16="http://schemas.microsoft.com/office/drawing/2014/main" id="{6CB7BB0A-7C57-DDCC-B2C3-DD5594126A44}"/>
                </a:ext>
              </a:extLst>
            </p:cNvPr>
            <p:cNvSpPr/>
            <p:nvPr/>
          </p:nvSpPr>
          <p:spPr>
            <a:xfrm>
              <a:off x="8644744" y="5771304"/>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5%</a:t>
              </a:r>
            </a:p>
          </p:txBody>
        </p:sp>
        <p:sp>
          <p:nvSpPr>
            <p:cNvPr id="642" name="tx113">
              <a:extLst>
                <a:ext uri="{FF2B5EF4-FFF2-40B4-BE49-F238E27FC236}">
                  <a16:creationId xmlns:a16="http://schemas.microsoft.com/office/drawing/2014/main" id="{B231D4DA-0F76-ADFB-EF5D-D8001070545A}"/>
                </a:ext>
              </a:extLst>
            </p:cNvPr>
            <p:cNvSpPr/>
            <p:nvPr/>
          </p:nvSpPr>
          <p:spPr>
            <a:xfrm>
              <a:off x="9628210" y="5990238"/>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19%</a:t>
              </a:r>
            </a:p>
          </p:txBody>
        </p:sp>
        <p:sp>
          <p:nvSpPr>
            <p:cNvPr id="643" name="tx114">
              <a:extLst>
                <a:ext uri="{FF2B5EF4-FFF2-40B4-BE49-F238E27FC236}">
                  <a16:creationId xmlns:a16="http://schemas.microsoft.com/office/drawing/2014/main" id="{EC604FF5-06D5-CEB2-F602-93BDCE80375F}"/>
                </a:ext>
              </a:extLst>
            </p:cNvPr>
            <p:cNvSpPr/>
            <p:nvPr/>
          </p:nvSpPr>
          <p:spPr>
            <a:xfrm>
              <a:off x="9800947" y="6214050"/>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11%</a:t>
              </a:r>
            </a:p>
          </p:txBody>
        </p:sp>
        <p:sp>
          <p:nvSpPr>
            <p:cNvPr id="644" name="tx115">
              <a:extLst>
                <a:ext uri="{FF2B5EF4-FFF2-40B4-BE49-F238E27FC236}">
                  <a16:creationId xmlns:a16="http://schemas.microsoft.com/office/drawing/2014/main" id="{42857198-5DFA-0EC1-D2A8-00E35C8829BF}"/>
                </a:ext>
              </a:extLst>
            </p:cNvPr>
            <p:cNvSpPr/>
            <p:nvPr/>
          </p:nvSpPr>
          <p:spPr>
            <a:xfrm>
              <a:off x="3877514" y="2669647"/>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36%</a:t>
              </a:r>
            </a:p>
          </p:txBody>
        </p:sp>
        <p:sp>
          <p:nvSpPr>
            <p:cNvPr id="645" name="tx116">
              <a:extLst>
                <a:ext uri="{FF2B5EF4-FFF2-40B4-BE49-F238E27FC236}">
                  <a16:creationId xmlns:a16="http://schemas.microsoft.com/office/drawing/2014/main" id="{2CBC9C46-7326-707F-DD4F-CF2DAF2A339B}"/>
                </a:ext>
              </a:extLst>
            </p:cNvPr>
            <p:cNvSpPr/>
            <p:nvPr/>
          </p:nvSpPr>
          <p:spPr>
            <a:xfrm>
              <a:off x="6959599" y="2669647"/>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39%</a:t>
              </a:r>
            </a:p>
          </p:txBody>
        </p:sp>
        <p:sp>
          <p:nvSpPr>
            <p:cNvPr id="646" name="tx117">
              <a:extLst>
                <a:ext uri="{FF2B5EF4-FFF2-40B4-BE49-F238E27FC236}">
                  <a16:creationId xmlns:a16="http://schemas.microsoft.com/office/drawing/2014/main" id="{0FD3FD76-702B-0D95-8FDC-BDBA5082A5C8}"/>
                </a:ext>
              </a:extLst>
            </p:cNvPr>
            <p:cNvSpPr/>
            <p:nvPr/>
          </p:nvSpPr>
          <p:spPr>
            <a:xfrm>
              <a:off x="10523824" y="2672086"/>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5%</a:t>
              </a:r>
            </a:p>
          </p:txBody>
        </p:sp>
        <p:sp>
          <p:nvSpPr>
            <p:cNvPr id="647" name="tx118">
              <a:extLst>
                <a:ext uri="{FF2B5EF4-FFF2-40B4-BE49-F238E27FC236}">
                  <a16:creationId xmlns:a16="http://schemas.microsoft.com/office/drawing/2014/main" id="{8575FE1F-538F-3499-A75E-1B7FE7782496}"/>
                </a:ext>
              </a:extLst>
            </p:cNvPr>
            <p:cNvSpPr/>
            <p:nvPr/>
          </p:nvSpPr>
          <p:spPr>
            <a:xfrm>
              <a:off x="3958896" y="2891020"/>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38%</a:t>
              </a:r>
            </a:p>
          </p:txBody>
        </p:sp>
        <p:sp>
          <p:nvSpPr>
            <p:cNvPr id="648" name="tx119">
              <a:extLst>
                <a:ext uri="{FF2B5EF4-FFF2-40B4-BE49-F238E27FC236}">
                  <a16:creationId xmlns:a16="http://schemas.microsoft.com/office/drawing/2014/main" id="{60BBBBB2-BD20-9173-B8AC-D2C616EF4E95}"/>
                </a:ext>
              </a:extLst>
            </p:cNvPr>
            <p:cNvSpPr/>
            <p:nvPr/>
          </p:nvSpPr>
          <p:spPr>
            <a:xfrm>
              <a:off x="7058104" y="2891020"/>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37%</a:t>
              </a:r>
            </a:p>
          </p:txBody>
        </p:sp>
        <p:sp>
          <p:nvSpPr>
            <p:cNvPr id="649" name="tx120">
              <a:extLst>
                <a:ext uri="{FF2B5EF4-FFF2-40B4-BE49-F238E27FC236}">
                  <a16:creationId xmlns:a16="http://schemas.microsoft.com/office/drawing/2014/main" id="{F9C305AF-BDEF-E5EF-8BC6-DEDFE8D8AEF7}"/>
                </a:ext>
              </a:extLst>
            </p:cNvPr>
            <p:cNvSpPr/>
            <p:nvPr/>
          </p:nvSpPr>
          <p:spPr>
            <a:xfrm>
              <a:off x="10475630" y="2891020"/>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6%</a:t>
              </a:r>
            </a:p>
          </p:txBody>
        </p:sp>
        <p:sp>
          <p:nvSpPr>
            <p:cNvPr id="650" name="tx121">
              <a:extLst>
                <a:ext uri="{FF2B5EF4-FFF2-40B4-BE49-F238E27FC236}">
                  <a16:creationId xmlns:a16="http://schemas.microsoft.com/office/drawing/2014/main" id="{54FB1DE4-8D5A-AECF-8183-7997CDB90722}"/>
                </a:ext>
              </a:extLst>
            </p:cNvPr>
            <p:cNvSpPr/>
            <p:nvPr/>
          </p:nvSpPr>
          <p:spPr>
            <a:xfrm>
              <a:off x="3785142" y="3112392"/>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33%</a:t>
              </a:r>
            </a:p>
          </p:txBody>
        </p:sp>
        <p:sp>
          <p:nvSpPr>
            <p:cNvPr id="651" name="tx122">
              <a:extLst>
                <a:ext uri="{FF2B5EF4-FFF2-40B4-BE49-F238E27FC236}">
                  <a16:creationId xmlns:a16="http://schemas.microsoft.com/office/drawing/2014/main" id="{C03C55D5-BC86-4A92-8BE0-B9EB5A7429EA}"/>
                </a:ext>
              </a:extLst>
            </p:cNvPr>
            <p:cNvSpPr/>
            <p:nvPr/>
          </p:nvSpPr>
          <p:spPr>
            <a:xfrm>
              <a:off x="6848380" y="3112392"/>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40%</a:t>
              </a:r>
            </a:p>
          </p:txBody>
        </p:sp>
        <p:sp>
          <p:nvSpPr>
            <p:cNvPr id="652" name="tx123">
              <a:extLst>
                <a:ext uri="{FF2B5EF4-FFF2-40B4-BE49-F238E27FC236}">
                  <a16:creationId xmlns:a16="http://schemas.microsoft.com/office/drawing/2014/main" id="{83FFE6D6-60C7-D3BF-AD3C-73B24FF24F96}"/>
                </a:ext>
              </a:extLst>
            </p:cNvPr>
            <p:cNvSpPr/>
            <p:nvPr/>
          </p:nvSpPr>
          <p:spPr>
            <a:xfrm>
              <a:off x="10568892" y="3114831"/>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4%</a:t>
              </a:r>
            </a:p>
          </p:txBody>
        </p:sp>
        <p:sp>
          <p:nvSpPr>
            <p:cNvPr id="653" name="tx124">
              <a:extLst>
                <a:ext uri="{FF2B5EF4-FFF2-40B4-BE49-F238E27FC236}">
                  <a16:creationId xmlns:a16="http://schemas.microsoft.com/office/drawing/2014/main" id="{A25EE6D9-3EDE-EEE7-7383-9502AADEA95F}"/>
                </a:ext>
              </a:extLst>
            </p:cNvPr>
            <p:cNvSpPr/>
            <p:nvPr/>
          </p:nvSpPr>
          <p:spPr>
            <a:xfrm>
              <a:off x="3441703" y="3333765"/>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25%</a:t>
              </a:r>
            </a:p>
          </p:txBody>
        </p:sp>
        <p:sp>
          <p:nvSpPr>
            <p:cNvPr id="654" name="tx125">
              <a:extLst>
                <a:ext uri="{FF2B5EF4-FFF2-40B4-BE49-F238E27FC236}">
                  <a16:creationId xmlns:a16="http://schemas.microsoft.com/office/drawing/2014/main" id="{591313AD-86D7-18F0-5883-CFEF1BDF6373}"/>
                </a:ext>
              </a:extLst>
            </p:cNvPr>
            <p:cNvSpPr/>
            <p:nvPr/>
          </p:nvSpPr>
          <p:spPr>
            <a:xfrm>
              <a:off x="6181328" y="3336204"/>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41%</a:t>
              </a:r>
            </a:p>
          </p:txBody>
        </p:sp>
        <p:sp>
          <p:nvSpPr>
            <p:cNvPr id="655" name="tx126">
              <a:extLst>
                <a:ext uri="{FF2B5EF4-FFF2-40B4-BE49-F238E27FC236}">
                  <a16:creationId xmlns:a16="http://schemas.microsoft.com/office/drawing/2014/main" id="{9A147EBF-4DE1-2A50-2108-B5BC657B3592}"/>
                </a:ext>
              </a:extLst>
            </p:cNvPr>
            <p:cNvSpPr/>
            <p:nvPr/>
          </p:nvSpPr>
          <p:spPr>
            <a:xfrm>
              <a:off x="10434186" y="3336204"/>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7%</a:t>
              </a:r>
            </a:p>
          </p:txBody>
        </p:sp>
        <p:sp>
          <p:nvSpPr>
            <p:cNvPr id="656" name="tx127">
              <a:extLst>
                <a:ext uri="{FF2B5EF4-FFF2-40B4-BE49-F238E27FC236}">
                  <a16:creationId xmlns:a16="http://schemas.microsoft.com/office/drawing/2014/main" id="{12255AFE-4F85-EB02-6278-E5E17F95315C}"/>
                </a:ext>
              </a:extLst>
            </p:cNvPr>
            <p:cNvSpPr/>
            <p:nvPr/>
          </p:nvSpPr>
          <p:spPr>
            <a:xfrm>
              <a:off x="4237072" y="3557577"/>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44%</a:t>
              </a:r>
            </a:p>
          </p:txBody>
        </p:sp>
        <p:sp>
          <p:nvSpPr>
            <p:cNvPr id="657" name="tx128">
              <a:extLst>
                <a:ext uri="{FF2B5EF4-FFF2-40B4-BE49-F238E27FC236}">
                  <a16:creationId xmlns:a16="http://schemas.microsoft.com/office/drawing/2014/main" id="{F6D51305-E90C-09F6-E2D6-D2EBA099C5C8}"/>
                </a:ext>
              </a:extLst>
            </p:cNvPr>
            <p:cNvSpPr/>
            <p:nvPr/>
          </p:nvSpPr>
          <p:spPr>
            <a:xfrm>
              <a:off x="7392939" y="3555138"/>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32%</a:t>
              </a:r>
            </a:p>
          </p:txBody>
        </p:sp>
        <p:sp>
          <p:nvSpPr>
            <p:cNvPr id="658" name="tx129">
              <a:extLst>
                <a:ext uri="{FF2B5EF4-FFF2-40B4-BE49-F238E27FC236}">
                  <a16:creationId xmlns:a16="http://schemas.microsoft.com/office/drawing/2014/main" id="{5F1053F6-1EC7-4A29-58A2-6212EFF8077A}"/>
                </a:ext>
              </a:extLst>
            </p:cNvPr>
            <p:cNvSpPr/>
            <p:nvPr/>
          </p:nvSpPr>
          <p:spPr>
            <a:xfrm>
              <a:off x="10536978" y="3557577"/>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5%</a:t>
              </a:r>
            </a:p>
          </p:txBody>
        </p:sp>
        <p:sp>
          <p:nvSpPr>
            <p:cNvPr id="659" name="tx130">
              <a:extLst>
                <a:ext uri="{FF2B5EF4-FFF2-40B4-BE49-F238E27FC236}">
                  <a16:creationId xmlns:a16="http://schemas.microsoft.com/office/drawing/2014/main" id="{294380AD-3845-32C1-F986-C6D2739C3837}"/>
                </a:ext>
              </a:extLst>
            </p:cNvPr>
            <p:cNvSpPr/>
            <p:nvPr/>
          </p:nvSpPr>
          <p:spPr>
            <a:xfrm>
              <a:off x="3837213" y="3776511"/>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35%</a:t>
              </a:r>
            </a:p>
          </p:txBody>
        </p:sp>
        <p:sp>
          <p:nvSpPr>
            <p:cNvPr id="660" name="tx131">
              <a:extLst>
                <a:ext uri="{FF2B5EF4-FFF2-40B4-BE49-F238E27FC236}">
                  <a16:creationId xmlns:a16="http://schemas.microsoft.com/office/drawing/2014/main" id="{C9B07011-19C4-E24A-43C5-D8070AB2D4E0}"/>
                </a:ext>
              </a:extLst>
            </p:cNvPr>
            <p:cNvSpPr/>
            <p:nvPr/>
          </p:nvSpPr>
          <p:spPr>
            <a:xfrm>
              <a:off x="6942744" y="3776511"/>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40%</a:t>
              </a:r>
            </a:p>
          </p:txBody>
        </p:sp>
        <p:sp>
          <p:nvSpPr>
            <p:cNvPr id="661" name="tx132">
              <a:extLst>
                <a:ext uri="{FF2B5EF4-FFF2-40B4-BE49-F238E27FC236}">
                  <a16:creationId xmlns:a16="http://schemas.microsoft.com/office/drawing/2014/main" id="{10065033-38CE-FC45-F5B5-E48048D8052F}"/>
                </a:ext>
              </a:extLst>
            </p:cNvPr>
            <p:cNvSpPr/>
            <p:nvPr/>
          </p:nvSpPr>
          <p:spPr>
            <a:xfrm>
              <a:off x="10547833" y="3778950"/>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5%</a:t>
              </a:r>
            </a:p>
          </p:txBody>
        </p:sp>
        <p:sp>
          <p:nvSpPr>
            <p:cNvPr id="662" name="tx133">
              <a:extLst>
                <a:ext uri="{FF2B5EF4-FFF2-40B4-BE49-F238E27FC236}">
                  <a16:creationId xmlns:a16="http://schemas.microsoft.com/office/drawing/2014/main" id="{52F3C09A-C42E-8D49-0F26-D5B5A32B0D15}"/>
                </a:ext>
              </a:extLst>
            </p:cNvPr>
            <p:cNvSpPr/>
            <p:nvPr/>
          </p:nvSpPr>
          <p:spPr>
            <a:xfrm>
              <a:off x="3787155" y="3997883"/>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33%</a:t>
              </a:r>
            </a:p>
          </p:txBody>
        </p:sp>
        <p:sp>
          <p:nvSpPr>
            <p:cNvPr id="663" name="tx134">
              <a:extLst>
                <a:ext uri="{FF2B5EF4-FFF2-40B4-BE49-F238E27FC236}">
                  <a16:creationId xmlns:a16="http://schemas.microsoft.com/office/drawing/2014/main" id="{DD9C547E-5CEC-8A63-4AE7-ABA4DC7B5A0B}"/>
                </a:ext>
              </a:extLst>
            </p:cNvPr>
            <p:cNvSpPr/>
            <p:nvPr/>
          </p:nvSpPr>
          <p:spPr>
            <a:xfrm>
              <a:off x="7063375" y="4000322"/>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45%</a:t>
              </a:r>
            </a:p>
          </p:txBody>
        </p:sp>
        <p:sp>
          <p:nvSpPr>
            <p:cNvPr id="664" name="tx135">
              <a:extLst>
                <a:ext uri="{FF2B5EF4-FFF2-40B4-BE49-F238E27FC236}">
                  <a16:creationId xmlns:a16="http://schemas.microsoft.com/office/drawing/2014/main" id="{D7A90255-AB21-D946-7177-D56F309AABE4}"/>
                </a:ext>
              </a:extLst>
            </p:cNvPr>
            <p:cNvSpPr/>
            <p:nvPr/>
          </p:nvSpPr>
          <p:spPr>
            <a:xfrm>
              <a:off x="10571002" y="4000322"/>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4%</a:t>
              </a:r>
            </a:p>
          </p:txBody>
        </p:sp>
        <p:sp>
          <p:nvSpPr>
            <p:cNvPr id="665" name="tx136">
              <a:extLst>
                <a:ext uri="{FF2B5EF4-FFF2-40B4-BE49-F238E27FC236}">
                  <a16:creationId xmlns:a16="http://schemas.microsoft.com/office/drawing/2014/main" id="{30E6DEE2-99C4-4915-2C7A-FFFBEFAA26BB}"/>
                </a:ext>
              </a:extLst>
            </p:cNvPr>
            <p:cNvSpPr/>
            <p:nvPr/>
          </p:nvSpPr>
          <p:spPr>
            <a:xfrm>
              <a:off x="3867854" y="4219256"/>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35%</a:t>
              </a:r>
            </a:p>
          </p:txBody>
        </p:sp>
        <p:sp>
          <p:nvSpPr>
            <p:cNvPr id="666" name="tx137">
              <a:extLst>
                <a:ext uri="{FF2B5EF4-FFF2-40B4-BE49-F238E27FC236}">
                  <a16:creationId xmlns:a16="http://schemas.microsoft.com/office/drawing/2014/main" id="{39C973FE-1A0E-C903-AD03-38DE51E14066}"/>
                </a:ext>
              </a:extLst>
            </p:cNvPr>
            <p:cNvSpPr/>
            <p:nvPr/>
          </p:nvSpPr>
          <p:spPr>
            <a:xfrm>
              <a:off x="6921836" y="4219256"/>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38%</a:t>
              </a:r>
            </a:p>
          </p:txBody>
        </p:sp>
        <p:sp>
          <p:nvSpPr>
            <p:cNvPr id="667" name="tx138">
              <a:extLst>
                <a:ext uri="{FF2B5EF4-FFF2-40B4-BE49-F238E27FC236}">
                  <a16:creationId xmlns:a16="http://schemas.microsoft.com/office/drawing/2014/main" id="{A709B891-ECCB-98AA-863E-5207744EACB7}"/>
                </a:ext>
              </a:extLst>
            </p:cNvPr>
            <p:cNvSpPr/>
            <p:nvPr/>
          </p:nvSpPr>
          <p:spPr>
            <a:xfrm>
              <a:off x="10490917" y="4219256"/>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6%</a:t>
              </a:r>
            </a:p>
          </p:txBody>
        </p:sp>
        <p:sp>
          <p:nvSpPr>
            <p:cNvPr id="668" name="tx139">
              <a:extLst>
                <a:ext uri="{FF2B5EF4-FFF2-40B4-BE49-F238E27FC236}">
                  <a16:creationId xmlns:a16="http://schemas.microsoft.com/office/drawing/2014/main" id="{8F065D41-23FA-D814-FE14-4DC51C3CB0E3}"/>
                </a:ext>
              </a:extLst>
            </p:cNvPr>
            <p:cNvSpPr/>
            <p:nvPr/>
          </p:nvSpPr>
          <p:spPr>
            <a:xfrm>
              <a:off x="4032577" y="444062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39%</a:t>
              </a:r>
            </a:p>
          </p:txBody>
        </p:sp>
        <p:sp>
          <p:nvSpPr>
            <p:cNvPr id="669" name="tx140">
              <a:extLst>
                <a:ext uri="{FF2B5EF4-FFF2-40B4-BE49-F238E27FC236}">
                  <a16:creationId xmlns:a16="http://schemas.microsoft.com/office/drawing/2014/main" id="{27CDA512-BDF4-E1CA-5B00-EE5934434209}"/>
                </a:ext>
              </a:extLst>
            </p:cNvPr>
            <p:cNvSpPr/>
            <p:nvPr/>
          </p:nvSpPr>
          <p:spPr>
            <a:xfrm>
              <a:off x="7228163" y="444062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38%</a:t>
              </a:r>
            </a:p>
          </p:txBody>
        </p:sp>
        <p:sp>
          <p:nvSpPr>
            <p:cNvPr id="670" name="tx141">
              <a:extLst>
                <a:ext uri="{FF2B5EF4-FFF2-40B4-BE49-F238E27FC236}">
                  <a16:creationId xmlns:a16="http://schemas.microsoft.com/office/drawing/2014/main" id="{058D68F3-E649-F864-475D-12580E0184F9}"/>
                </a:ext>
              </a:extLst>
            </p:cNvPr>
            <p:cNvSpPr/>
            <p:nvPr/>
          </p:nvSpPr>
          <p:spPr>
            <a:xfrm>
              <a:off x="10462123" y="4443068"/>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7%</a:t>
              </a:r>
            </a:p>
          </p:txBody>
        </p:sp>
        <p:sp>
          <p:nvSpPr>
            <p:cNvPr id="671" name="tx142">
              <a:extLst>
                <a:ext uri="{FF2B5EF4-FFF2-40B4-BE49-F238E27FC236}">
                  <a16:creationId xmlns:a16="http://schemas.microsoft.com/office/drawing/2014/main" id="{98699FC1-1EE1-2CCC-AF4F-AAAD21F1EB71}"/>
                </a:ext>
              </a:extLst>
            </p:cNvPr>
            <p:cNvSpPr/>
            <p:nvPr/>
          </p:nvSpPr>
          <p:spPr>
            <a:xfrm>
              <a:off x="4027244" y="4662002"/>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39%</a:t>
              </a:r>
            </a:p>
          </p:txBody>
        </p:sp>
        <p:sp>
          <p:nvSpPr>
            <p:cNvPr id="672" name="tx143">
              <a:extLst>
                <a:ext uri="{FF2B5EF4-FFF2-40B4-BE49-F238E27FC236}">
                  <a16:creationId xmlns:a16="http://schemas.microsoft.com/office/drawing/2014/main" id="{44DC8E72-F603-B775-C025-F3C96B845536}"/>
                </a:ext>
              </a:extLst>
            </p:cNvPr>
            <p:cNvSpPr/>
            <p:nvPr/>
          </p:nvSpPr>
          <p:spPr>
            <a:xfrm>
              <a:off x="7212486" y="4662002"/>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37%</a:t>
              </a:r>
            </a:p>
          </p:txBody>
        </p:sp>
        <p:sp>
          <p:nvSpPr>
            <p:cNvPr id="673" name="tx144">
              <a:extLst>
                <a:ext uri="{FF2B5EF4-FFF2-40B4-BE49-F238E27FC236}">
                  <a16:creationId xmlns:a16="http://schemas.microsoft.com/office/drawing/2014/main" id="{212F68ED-2ACE-9B6C-3B7D-76A5E1C52886}"/>
                </a:ext>
              </a:extLst>
            </p:cNvPr>
            <p:cNvSpPr/>
            <p:nvPr/>
          </p:nvSpPr>
          <p:spPr>
            <a:xfrm>
              <a:off x="3425470" y="4883374"/>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25%</a:t>
              </a:r>
            </a:p>
          </p:txBody>
        </p:sp>
        <p:sp>
          <p:nvSpPr>
            <p:cNvPr id="674" name="tx145">
              <a:extLst>
                <a:ext uri="{FF2B5EF4-FFF2-40B4-BE49-F238E27FC236}">
                  <a16:creationId xmlns:a16="http://schemas.microsoft.com/office/drawing/2014/main" id="{7D9AE53B-3360-A0A2-8F3D-D9CF055BFF86}"/>
                </a:ext>
              </a:extLst>
            </p:cNvPr>
            <p:cNvSpPr/>
            <p:nvPr/>
          </p:nvSpPr>
          <p:spPr>
            <a:xfrm>
              <a:off x="6448859" y="4883374"/>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48%</a:t>
              </a:r>
            </a:p>
          </p:txBody>
        </p:sp>
        <p:sp>
          <p:nvSpPr>
            <p:cNvPr id="675" name="tx146">
              <a:extLst>
                <a:ext uri="{FF2B5EF4-FFF2-40B4-BE49-F238E27FC236}">
                  <a16:creationId xmlns:a16="http://schemas.microsoft.com/office/drawing/2014/main" id="{1DC51325-E075-0663-74AC-924C06287A94}"/>
                </a:ext>
              </a:extLst>
            </p:cNvPr>
            <p:cNvSpPr/>
            <p:nvPr/>
          </p:nvSpPr>
          <p:spPr>
            <a:xfrm>
              <a:off x="3780730" y="5104747"/>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33%</a:t>
              </a:r>
            </a:p>
          </p:txBody>
        </p:sp>
        <p:sp>
          <p:nvSpPr>
            <p:cNvPr id="676" name="tx147">
              <a:extLst>
                <a:ext uri="{FF2B5EF4-FFF2-40B4-BE49-F238E27FC236}">
                  <a16:creationId xmlns:a16="http://schemas.microsoft.com/office/drawing/2014/main" id="{59F644A1-A4ED-BD5B-1A03-BD33ACF55DE5}"/>
                </a:ext>
              </a:extLst>
            </p:cNvPr>
            <p:cNvSpPr/>
            <p:nvPr/>
          </p:nvSpPr>
          <p:spPr>
            <a:xfrm>
              <a:off x="6798706" y="5104747"/>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39%</a:t>
              </a:r>
            </a:p>
          </p:txBody>
        </p:sp>
        <p:sp>
          <p:nvSpPr>
            <p:cNvPr id="677" name="tx148">
              <a:extLst>
                <a:ext uri="{FF2B5EF4-FFF2-40B4-BE49-F238E27FC236}">
                  <a16:creationId xmlns:a16="http://schemas.microsoft.com/office/drawing/2014/main" id="{E55E468A-0EDC-D36B-45C6-C7E2D5062344}"/>
                </a:ext>
              </a:extLst>
            </p:cNvPr>
            <p:cNvSpPr/>
            <p:nvPr/>
          </p:nvSpPr>
          <p:spPr>
            <a:xfrm>
              <a:off x="10503488" y="5104747"/>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6%</a:t>
              </a:r>
            </a:p>
          </p:txBody>
        </p:sp>
        <p:sp>
          <p:nvSpPr>
            <p:cNvPr id="678" name="tx149">
              <a:extLst>
                <a:ext uri="{FF2B5EF4-FFF2-40B4-BE49-F238E27FC236}">
                  <a16:creationId xmlns:a16="http://schemas.microsoft.com/office/drawing/2014/main" id="{E4296656-7E23-9D08-8723-B718B0ADA203}"/>
                </a:ext>
              </a:extLst>
            </p:cNvPr>
            <p:cNvSpPr/>
            <p:nvPr/>
          </p:nvSpPr>
          <p:spPr>
            <a:xfrm>
              <a:off x="3848926" y="5326120"/>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35%</a:t>
              </a:r>
            </a:p>
          </p:txBody>
        </p:sp>
        <p:sp>
          <p:nvSpPr>
            <p:cNvPr id="679" name="tx150">
              <a:extLst>
                <a:ext uri="{FF2B5EF4-FFF2-40B4-BE49-F238E27FC236}">
                  <a16:creationId xmlns:a16="http://schemas.microsoft.com/office/drawing/2014/main" id="{AD01ACF4-7918-E33D-4078-26E3A9ADAC3C}"/>
                </a:ext>
              </a:extLst>
            </p:cNvPr>
            <p:cNvSpPr/>
            <p:nvPr/>
          </p:nvSpPr>
          <p:spPr>
            <a:xfrm>
              <a:off x="6915781" y="5326120"/>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39%</a:t>
              </a:r>
            </a:p>
          </p:txBody>
        </p:sp>
        <p:sp>
          <p:nvSpPr>
            <p:cNvPr id="680" name="tx151">
              <a:extLst>
                <a:ext uri="{FF2B5EF4-FFF2-40B4-BE49-F238E27FC236}">
                  <a16:creationId xmlns:a16="http://schemas.microsoft.com/office/drawing/2014/main" id="{97A07FBC-1D39-D07E-9324-934D185CCB6C}"/>
                </a:ext>
              </a:extLst>
            </p:cNvPr>
            <p:cNvSpPr/>
            <p:nvPr/>
          </p:nvSpPr>
          <p:spPr>
            <a:xfrm>
              <a:off x="10576014" y="5328559"/>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4%</a:t>
              </a:r>
            </a:p>
          </p:txBody>
        </p:sp>
        <p:sp>
          <p:nvSpPr>
            <p:cNvPr id="681" name="tx152">
              <a:extLst>
                <a:ext uri="{FF2B5EF4-FFF2-40B4-BE49-F238E27FC236}">
                  <a16:creationId xmlns:a16="http://schemas.microsoft.com/office/drawing/2014/main" id="{E0328F34-AB27-968F-03D2-71FCFF5D36B6}"/>
                </a:ext>
              </a:extLst>
            </p:cNvPr>
            <p:cNvSpPr/>
            <p:nvPr/>
          </p:nvSpPr>
          <p:spPr>
            <a:xfrm>
              <a:off x="4142581" y="5547493"/>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42%</a:t>
              </a:r>
            </a:p>
          </p:txBody>
        </p:sp>
        <p:sp>
          <p:nvSpPr>
            <p:cNvPr id="682" name="tx153">
              <a:extLst>
                <a:ext uri="{FF2B5EF4-FFF2-40B4-BE49-F238E27FC236}">
                  <a16:creationId xmlns:a16="http://schemas.microsoft.com/office/drawing/2014/main" id="{43795080-1FAA-43A2-3895-4FE01979081E}"/>
                </a:ext>
              </a:extLst>
            </p:cNvPr>
            <p:cNvSpPr/>
            <p:nvPr/>
          </p:nvSpPr>
          <p:spPr>
            <a:xfrm>
              <a:off x="7394652" y="5547493"/>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36%</a:t>
              </a:r>
            </a:p>
          </p:txBody>
        </p:sp>
        <p:sp>
          <p:nvSpPr>
            <p:cNvPr id="683" name="tx154">
              <a:extLst>
                <a:ext uri="{FF2B5EF4-FFF2-40B4-BE49-F238E27FC236}">
                  <a16:creationId xmlns:a16="http://schemas.microsoft.com/office/drawing/2014/main" id="{29EF83BA-8EC4-559F-B872-343C32C053EC}"/>
                </a:ext>
              </a:extLst>
            </p:cNvPr>
            <p:cNvSpPr/>
            <p:nvPr/>
          </p:nvSpPr>
          <p:spPr>
            <a:xfrm>
              <a:off x="10492863" y="5547493"/>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6%</a:t>
              </a:r>
            </a:p>
          </p:txBody>
        </p:sp>
        <p:sp>
          <p:nvSpPr>
            <p:cNvPr id="684" name="tx155">
              <a:extLst>
                <a:ext uri="{FF2B5EF4-FFF2-40B4-BE49-F238E27FC236}">
                  <a16:creationId xmlns:a16="http://schemas.microsoft.com/office/drawing/2014/main" id="{C321152B-7955-8C21-C739-5C71C28FD60A}"/>
                </a:ext>
              </a:extLst>
            </p:cNvPr>
            <p:cNvSpPr/>
            <p:nvPr/>
          </p:nvSpPr>
          <p:spPr>
            <a:xfrm>
              <a:off x="3759852" y="5768865"/>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33%</a:t>
              </a:r>
            </a:p>
          </p:txBody>
        </p:sp>
        <p:sp>
          <p:nvSpPr>
            <p:cNvPr id="685" name="tx156">
              <a:extLst>
                <a:ext uri="{FF2B5EF4-FFF2-40B4-BE49-F238E27FC236}">
                  <a16:creationId xmlns:a16="http://schemas.microsoft.com/office/drawing/2014/main" id="{F45ED3A1-4BEE-8375-DB5C-E5D6A94508E3}"/>
                </a:ext>
              </a:extLst>
            </p:cNvPr>
            <p:cNvSpPr/>
            <p:nvPr/>
          </p:nvSpPr>
          <p:spPr>
            <a:xfrm>
              <a:off x="6752417" y="5768865"/>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39%</a:t>
              </a:r>
            </a:p>
          </p:txBody>
        </p:sp>
        <p:sp>
          <p:nvSpPr>
            <p:cNvPr id="686" name="tx157">
              <a:extLst>
                <a:ext uri="{FF2B5EF4-FFF2-40B4-BE49-F238E27FC236}">
                  <a16:creationId xmlns:a16="http://schemas.microsoft.com/office/drawing/2014/main" id="{AFD71F56-ABDE-10EE-F528-743A48DDF849}"/>
                </a:ext>
              </a:extLst>
            </p:cNvPr>
            <p:cNvSpPr/>
            <p:nvPr/>
          </p:nvSpPr>
          <p:spPr>
            <a:xfrm>
              <a:off x="10494037" y="5768865"/>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6%</a:t>
              </a:r>
            </a:p>
          </p:txBody>
        </p:sp>
        <p:sp>
          <p:nvSpPr>
            <p:cNvPr id="687" name="tx158">
              <a:extLst>
                <a:ext uri="{FF2B5EF4-FFF2-40B4-BE49-F238E27FC236}">
                  <a16:creationId xmlns:a16="http://schemas.microsoft.com/office/drawing/2014/main" id="{EF78EC15-68B8-2600-E7C1-28EA843D5AEB}"/>
                </a:ext>
              </a:extLst>
            </p:cNvPr>
            <p:cNvSpPr/>
            <p:nvPr/>
          </p:nvSpPr>
          <p:spPr>
            <a:xfrm>
              <a:off x="3950275" y="5990238"/>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37%</a:t>
              </a:r>
            </a:p>
          </p:txBody>
        </p:sp>
        <p:sp>
          <p:nvSpPr>
            <p:cNvPr id="688" name="tx159">
              <a:extLst>
                <a:ext uri="{FF2B5EF4-FFF2-40B4-BE49-F238E27FC236}">
                  <a16:creationId xmlns:a16="http://schemas.microsoft.com/office/drawing/2014/main" id="{04D8A71C-15ED-0D54-78E0-CD009D104462}"/>
                </a:ext>
              </a:extLst>
            </p:cNvPr>
            <p:cNvSpPr/>
            <p:nvPr/>
          </p:nvSpPr>
          <p:spPr>
            <a:xfrm>
              <a:off x="7133143" y="5990238"/>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39%</a:t>
              </a:r>
            </a:p>
          </p:txBody>
        </p:sp>
        <p:sp>
          <p:nvSpPr>
            <p:cNvPr id="689" name="tx160">
              <a:extLst>
                <a:ext uri="{FF2B5EF4-FFF2-40B4-BE49-F238E27FC236}">
                  <a16:creationId xmlns:a16="http://schemas.microsoft.com/office/drawing/2014/main" id="{AB2D970D-A32A-533B-47A1-3C974C98C725}"/>
                </a:ext>
              </a:extLst>
            </p:cNvPr>
            <p:cNvSpPr/>
            <p:nvPr/>
          </p:nvSpPr>
          <p:spPr>
            <a:xfrm>
              <a:off x="4366489" y="6214050"/>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47%</a:t>
              </a:r>
            </a:p>
          </p:txBody>
        </p:sp>
        <p:sp>
          <p:nvSpPr>
            <p:cNvPr id="690" name="tx161">
              <a:extLst>
                <a:ext uri="{FF2B5EF4-FFF2-40B4-BE49-F238E27FC236}">
                  <a16:creationId xmlns:a16="http://schemas.microsoft.com/office/drawing/2014/main" id="{EB6A0C06-3C54-41BA-BAC4-7C132B15560F}"/>
                </a:ext>
              </a:extLst>
            </p:cNvPr>
            <p:cNvSpPr/>
            <p:nvPr/>
          </p:nvSpPr>
          <p:spPr>
            <a:xfrm>
              <a:off x="7735010" y="6211611"/>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34%</a:t>
              </a:r>
            </a:p>
          </p:txBody>
        </p:sp>
        <p:sp>
          <p:nvSpPr>
            <p:cNvPr id="691" name="tx162">
              <a:extLst>
                <a:ext uri="{FF2B5EF4-FFF2-40B4-BE49-F238E27FC236}">
                  <a16:creationId xmlns:a16="http://schemas.microsoft.com/office/drawing/2014/main" id="{005041A3-750E-D784-ED5E-3C7F8DB32FFE}"/>
                </a:ext>
              </a:extLst>
            </p:cNvPr>
            <p:cNvSpPr/>
            <p:nvPr/>
          </p:nvSpPr>
          <p:spPr>
            <a:xfrm>
              <a:off x="10533514" y="6214050"/>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5%</a:t>
              </a:r>
            </a:p>
          </p:txBody>
        </p:sp>
      </p:grpSp>
      <p:sp>
        <p:nvSpPr>
          <p:cNvPr id="692" name="TextBox 691">
            <a:extLst>
              <a:ext uri="{FF2B5EF4-FFF2-40B4-BE49-F238E27FC236}">
                <a16:creationId xmlns:a16="http://schemas.microsoft.com/office/drawing/2014/main" id="{AC1D0B24-6705-4FD8-6D04-460F01F3E41E}"/>
              </a:ext>
            </a:extLst>
          </p:cNvPr>
          <p:cNvSpPr txBox="1"/>
          <p:nvPr/>
        </p:nvSpPr>
        <p:spPr>
          <a:xfrm>
            <a:off x="5892867" y="6721652"/>
            <a:ext cx="5163665" cy="136348"/>
          </a:xfrm>
          <a:prstGeom prst="rect">
            <a:avLst/>
          </a:prstGeom>
        </p:spPr>
        <p:txBody>
          <a:bodyPr vert="horz" wrap="square" lIns="0" tIns="0" rIns="0" bIns="0" rtlCol="0" anchor="b" anchorCtr="0">
            <a:noAutofit/>
          </a:bodyPr>
          <a:lstStyle/>
          <a:p>
            <a:pPr algn="r"/>
            <a:r>
              <a:rPr lang="en-US" sz="800" b="1" i="1" baseline="0" dirty="0"/>
              <a:t>Total Concerned = Very concerned + Somewhat concerned</a:t>
            </a:r>
          </a:p>
        </p:txBody>
      </p:sp>
      <p:graphicFrame>
        <p:nvGraphicFramePr>
          <p:cNvPr id="693" name="Table 9">
            <a:extLst>
              <a:ext uri="{FF2B5EF4-FFF2-40B4-BE49-F238E27FC236}">
                <a16:creationId xmlns:a16="http://schemas.microsoft.com/office/drawing/2014/main" id="{0B969F20-0F6F-E37C-94DC-3182A62FE109}"/>
              </a:ext>
            </a:extLst>
          </p:cNvPr>
          <p:cNvGraphicFramePr>
            <a:graphicFrameLocks noGrp="1"/>
          </p:cNvGraphicFramePr>
          <p:nvPr>
            <p:extLst>
              <p:ext uri="{D42A27DB-BD31-4B8C-83A1-F6EECF244321}">
                <p14:modId xmlns:p14="http://schemas.microsoft.com/office/powerpoint/2010/main" val="2572018988"/>
              </p:ext>
            </p:extLst>
          </p:nvPr>
        </p:nvGraphicFramePr>
        <p:xfrm>
          <a:off x="11104765" y="2663798"/>
          <a:ext cx="507722" cy="4057849"/>
        </p:xfrm>
        <a:graphic>
          <a:graphicData uri="http://schemas.openxmlformats.org/drawingml/2006/table">
            <a:tbl>
              <a:tblPr firstRow="1" bandRow="1">
                <a:tableStyleId>{5C22544A-7EE6-4342-B048-85BDC9FD1C3A}</a:tableStyleId>
              </a:tblPr>
              <a:tblGrid>
                <a:gridCol w="507722">
                  <a:extLst>
                    <a:ext uri="{9D8B030D-6E8A-4147-A177-3AD203B41FA5}">
                      <a16:colId xmlns:a16="http://schemas.microsoft.com/office/drawing/2014/main" val="3879594254"/>
                    </a:ext>
                  </a:extLst>
                </a:gridCol>
              </a:tblGrid>
              <a:tr h="238697">
                <a:tc>
                  <a:txBody>
                    <a:bodyPr/>
                    <a:lstStyle/>
                    <a:p>
                      <a:pPr algn="ctr" fontAlgn="b"/>
                      <a:r>
                        <a:rPr lang="en-US" sz="1100" b="0" i="0" u="none" strike="noStrike" dirty="0">
                          <a:solidFill>
                            <a:srgbClr val="000000"/>
                          </a:solidFill>
                          <a:effectLst/>
                          <a:latin typeface="+mn-lt"/>
                        </a:rPr>
                        <a:t>75%</a:t>
                      </a:r>
                    </a:p>
                  </a:txBody>
                  <a:tcPr marL="9525" marR="9525" marT="9525" marB="0" anchor="ctr">
                    <a:noFill/>
                  </a:tcPr>
                </a:tc>
                <a:extLst>
                  <a:ext uri="{0D108BD9-81ED-4DB2-BD59-A6C34878D82A}">
                    <a16:rowId xmlns:a16="http://schemas.microsoft.com/office/drawing/2014/main" val="4234629456"/>
                  </a:ext>
                </a:extLst>
              </a:tr>
              <a:tr h="238697">
                <a:tc>
                  <a:txBody>
                    <a:bodyPr/>
                    <a:lstStyle/>
                    <a:p>
                      <a:pPr algn="ctr" fontAlgn="b"/>
                      <a:r>
                        <a:rPr lang="en-US" sz="1100" b="0" i="0" u="none" strike="noStrike" dirty="0">
                          <a:solidFill>
                            <a:srgbClr val="000000"/>
                          </a:solidFill>
                          <a:effectLst/>
                          <a:latin typeface="+mn-lt"/>
                        </a:rPr>
                        <a:t>75%</a:t>
                      </a:r>
                    </a:p>
                  </a:txBody>
                  <a:tcPr marL="9525" marR="9525" marT="9525" marB="0" anchor="ctr">
                    <a:noFill/>
                  </a:tcPr>
                </a:tc>
                <a:extLst>
                  <a:ext uri="{0D108BD9-81ED-4DB2-BD59-A6C34878D82A}">
                    <a16:rowId xmlns:a16="http://schemas.microsoft.com/office/drawing/2014/main" val="2659689391"/>
                  </a:ext>
                </a:extLst>
              </a:tr>
              <a:tr h="238697">
                <a:tc>
                  <a:txBody>
                    <a:bodyPr/>
                    <a:lstStyle/>
                    <a:p>
                      <a:pPr algn="ctr" fontAlgn="b"/>
                      <a:r>
                        <a:rPr lang="en-US" sz="1100" b="0" i="0" u="none" strike="noStrike" dirty="0">
                          <a:solidFill>
                            <a:srgbClr val="000000"/>
                          </a:solidFill>
                          <a:effectLst/>
                          <a:latin typeface="+mn-lt"/>
                        </a:rPr>
                        <a:t>73%</a:t>
                      </a:r>
                    </a:p>
                  </a:txBody>
                  <a:tcPr marL="9525" marR="9525" marT="9525" marB="0" anchor="ctr">
                    <a:noFill/>
                  </a:tcPr>
                </a:tc>
                <a:extLst>
                  <a:ext uri="{0D108BD9-81ED-4DB2-BD59-A6C34878D82A}">
                    <a16:rowId xmlns:a16="http://schemas.microsoft.com/office/drawing/2014/main" val="3056813191"/>
                  </a:ext>
                </a:extLst>
              </a:tr>
              <a:tr h="238697">
                <a:tc>
                  <a:txBody>
                    <a:bodyPr/>
                    <a:lstStyle/>
                    <a:p>
                      <a:pPr algn="ctr" fontAlgn="b"/>
                      <a:r>
                        <a:rPr lang="en-US" sz="1100" b="0" i="0" u="none" strike="noStrike" dirty="0">
                          <a:solidFill>
                            <a:srgbClr val="000000"/>
                          </a:solidFill>
                          <a:effectLst/>
                          <a:latin typeface="+mn-lt"/>
                        </a:rPr>
                        <a:t>66%</a:t>
                      </a:r>
                    </a:p>
                  </a:txBody>
                  <a:tcPr marL="9525" marR="9525" marT="9525" marB="0" anchor="ctr">
                    <a:noFill/>
                  </a:tcPr>
                </a:tc>
                <a:extLst>
                  <a:ext uri="{0D108BD9-81ED-4DB2-BD59-A6C34878D82A}">
                    <a16:rowId xmlns:a16="http://schemas.microsoft.com/office/drawing/2014/main" val="2704682120"/>
                  </a:ext>
                </a:extLst>
              </a:tr>
              <a:tr h="238697">
                <a:tc>
                  <a:txBody>
                    <a:bodyPr/>
                    <a:lstStyle/>
                    <a:p>
                      <a:pPr algn="ctr" fontAlgn="b"/>
                      <a:r>
                        <a:rPr lang="en-US" sz="1100" b="0" i="0" u="none" strike="noStrike" dirty="0">
                          <a:solidFill>
                            <a:srgbClr val="000000"/>
                          </a:solidFill>
                          <a:effectLst/>
                          <a:latin typeface="+mn-lt"/>
                        </a:rPr>
                        <a:t>76%</a:t>
                      </a:r>
                    </a:p>
                  </a:txBody>
                  <a:tcPr marL="9525" marR="9525" marT="9525" marB="0" anchor="ctr">
                    <a:noFill/>
                  </a:tcPr>
                </a:tc>
                <a:extLst>
                  <a:ext uri="{0D108BD9-81ED-4DB2-BD59-A6C34878D82A}">
                    <a16:rowId xmlns:a16="http://schemas.microsoft.com/office/drawing/2014/main" val="2708623426"/>
                  </a:ext>
                </a:extLst>
              </a:tr>
              <a:tr h="238697">
                <a:tc>
                  <a:txBody>
                    <a:bodyPr/>
                    <a:lstStyle/>
                    <a:p>
                      <a:pPr algn="ctr" fontAlgn="b"/>
                      <a:r>
                        <a:rPr lang="en-US" sz="1100" b="0" i="0" u="none" strike="noStrike" dirty="0">
                          <a:solidFill>
                            <a:srgbClr val="000000"/>
                          </a:solidFill>
                          <a:effectLst/>
                          <a:latin typeface="+mn-lt"/>
                        </a:rPr>
                        <a:t>75%</a:t>
                      </a:r>
                    </a:p>
                  </a:txBody>
                  <a:tcPr marL="9525" marR="9525" marT="9525" marB="0" anchor="ctr">
                    <a:noFill/>
                  </a:tcPr>
                </a:tc>
                <a:extLst>
                  <a:ext uri="{0D108BD9-81ED-4DB2-BD59-A6C34878D82A}">
                    <a16:rowId xmlns:a16="http://schemas.microsoft.com/office/drawing/2014/main" val="4109826333"/>
                  </a:ext>
                </a:extLst>
              </a:tr>
              <a:tr h="238697">
                <a:tc>
                  <a:txBody>
                    <a:bodyPr/>
                    <a:lstStyle/>
                    <a:p>
                      <a:pPr algn="ctr" fontAlgn="b"/>
                      <a:r>
                        <a:rPr lang="en-US" sz="1100" b="0" i="0" u="none" strike="noStrike" dirty="0">
                          <a:solidFill>
                            <a:srgbClr val="000000"/>
                          </a:solidFill>
                          <a:effectLst/>
                          <a:latin typeface="+mn-lt"/>
                        </a:rPr>
                        <a:t>78%</a:t>
                      </a:r>
                    </a:p>
                  </a:txBody>
                  <a:tcPr marL="9525" marR="9525" marT="9525" marB="0" anchor="ctr">
                    <a:noFill/>
                  </a:tcPr>
                </a:tc>
                <a:extLst>
                  <a:ext uri="{0D108BD9-81ED-4DB2-BD59-A6C34878D82A}">
                    <a16:rowId xmlns:a16="http://schemas.microsoft.com/office/drawing/2014/main" val="1736495295"/>
                  </a:ext>
                </a:extLst>
              </a:tr>
              <a:tr h="238697">
                <a:tc>
                  <a:txBody>
                    <a:bodyPr/>
                    <a:lstStyle/>
                    <a:p>
                      <a:pPr algn="ctr" fontAlgn="b"/>
                      <a:r>
                        <a:rPr lang="en-US" sz="1100" b="0" i="0" u="none" strike="noStrike" dirty="0">
                          <a:solidFill>
                            <a:srgbClr val="000000"/>
                          </a:solidFill>
                          <a:effectLst/>
                          <a:latin typeface="+mn-lt"/>
                        </a:rPr>
                        <a:t>73%</a:t>
                      </a:r>
                    </a:p>
                  </a:txBody>
                  <a:tcPr marL="9525" marR="9525" marT="9525" marB="0" anchor="ctr">
                    <a:noFill/>
                  </a:tcPr>
                </a:tc>
                <a:extLst>
                  <a:ext uri="{0D108BD9-81ED-4DB2-BD59-A6C34878D82A}">
                    <a16:rowId xmlns:a16="http://schemas.microsoft.com/office/drawing/2014/main" val="3353841322"/>
                  </a:ext>
                </a:extLst>
              </a:tr>
              <a:tr h="238697">
                <a:tc>
                  <a:txBody>
                    <a:bodyPr/>
                    <a:lstStyle/>
                    <a:p>
                      <a:pPr algn="ctr" fontAlgn="b"/>
                      <a:r>
                        <a:rPr lang="en-US" sz="1100" b="0" i="0" u="none" strike="noStrike" dirty="0">
                          <a:solidFill>
                            <a:srgbClr val="000000"/>
                          </a:solidFill>
                          <a:effectLst/>
                          <a:latin typeface="+mn-lt"/>
                        </a:rPr>
                        <a:t>77%</a:t>
                      </a:r>
                    </a:p>
                  </a:txBody>
                  <a:tcPr marL="9525" marR="9525" marT="9525" marB="0" anchor="ctr">
                    <a:noFill/>
                  </a:tcPr>
                </a:tc>
                <a:extLst>
                  <a:ext uri="{0D108BD9-81ED-4DB2-BD59-A6C34878D82A}">
                    <a16:rowId xmlns:a16="http://schemas.microsoft.com/office/drawing/2014/main" val="2731912035"/>
                  </a:ext>
                </a:extLst>
              </a:tr>
              <a:tr h="238697">
                <a:tc>
                  <a:txBody>
                    <a:bodyPr/>
                    <a:lstStyle/>
                    <a:p>
                      <a:pPr algn="ctr" fontAlgn="b"/>
                      <a:r>
                        <a:rPr lang="en-US" sz="1100" b="0" i="0" u="none" strike="noStrike" dirty="0">
                          <a:solidFill>
                            <a:srgbClr val="000000"/>
                          </a:solidFill>
                          <a:effectLst/>
                          <a:latin typeface="+mn-lt"/>
                        </a:rPr>
                        <a:t>76%</a:t>
                      </a:r>
                    </a:p>
                  </a:txBody>
                  <a:tcPr marL="9525" marR="9525" marT="9525" marB="0" anchor="ctr">
                    <a:noFill/>
                  </a:tcPr>
                </a:tc>
                <a:extLst>
                  <a:ext uri="{0D108BD9-81ED-4DB2-BD59-A6C34878D82A}">
                    <a16:rowId xmlns:a16="http://schemas.microsoft.com/office/drawing/2014/main" val="1539466113"/>
                  </a:ext>
                </a:extLst>
              </a:tr>
              <a:tr h="238697">
                <a:tc>
                  <a:txBody>
                    <a:bodyPr/>
                    <a:lstStyle/>
                    <a:p>
                      <a:pPr algn="ctr" fontAlgn="b"/>
                      <a:r>
                        <a:rPr lang="en-US" sz="1100" b="0" i="0" u="none" strike="noStrike" dirty="0">
                          <a:solidFill>
                            <a:srgbClr val="000000"/>
                          </a:solidFill>
                          <a:effectLst/>
                          <a:latin typeface="+mn-lt"/>
                        </a:rPr>
                        <a:t>73%</a:t>
                      </a:r>
                    </a:p>
                  </a:txBody>
                  <a:tcPr marL="9525" marR="9525" marT="9525" marB="0" anchor="ctr">
                    <a:noFill/>
                  </a:tcPr>
                </a:tc>
                <a:extLst>
                  <a:ext uri="{0D108BD9-81ED-4DB2-BD59-A6C34878D82A}">
                    <a16:rowId xmlns:a16="http://schemas.microsoft.com/office/drawing/2014/main" val="1223131449"/>
                  </a:ext>
                </a:extLst>
              </a:tr>
              <a:tr h="238697">
                <a:tc>
                  <a:txBody>
                    <a:bodyPr/>
                    <a:lstStyle/>
                    <a:p>
                      <a:pPr algn="ctr" fontAlgn="b"/>
                      <a:r>
                        <a:rPr lang="en-US" sz="1100" b="0" i="0" u="none" strike="noStrike" dirty="0">
                          <a:solidFill>
                            <a:srgbClr val="000000"/>
                          </a:solidFill>
                          <a:effectLst/>
                          <a:latin typeface="+mn-lt"/>
                        </a:rPr>
                        <a:t>72%</a:t>
                      </a:r>
                    </a:p>
                  </a:txBody>
                  <a:tcPr marL="9525" marR="9525" marT="9525" marB="0" anchor="ctr">
                    <a:noFill/>
                  </a:tcPr>
                </a:tc>
                <a:extLst>
                  <a:ext uri="{0D108BD9-81ED-4DB2-BD59-A6C34878D82A}">
                    <a16:rowId xmlns:a16="http://schemas.microsoft.com/office/drawing/2014/main" val="3390807801"/>
                  </a:ext>
                </a:extLst>
              </a:tr>
              <a:tr h="238697">
                <a:tc>
                  <a:txBody>
                    <a:bodyPr/>
                    <a:lstStyle/>
                    <a:p>
                      <a:pPr algn="ctr" fontAlgn="b"/>
                      <a:r>
                        <a:rPr lang="en-US" sz="1100" b="0" i="0" u="none" strike="noStrike" dirty="0">
                          <a:solidFill>
                            <a:srgbClr val="000000"/>
                          </a:solidFill>
                          <a:effectLst/>
                          <a:latin typeface="+mn-lt"/>
                        </a:rPr>
                        <a:t>74%</a:t>
                      </a:r>
                    </a:p>
                  </a:txBody>
                  <a:tcPr marL="9525" marR="9525" marT="9525" marB="0" anchor="ctr">
                    <a:noFill/>
                  </a:tcPr>
                </a:tc>
                <a:extLst>
                  <a:ext uri="{0D108BD9-81ED-4DB2-BD59-A6C34878D82A}">
                    <a16:rowId xmlns:a16="http://schemas.microsoft.com/office/drawing/2014/main" val="2349664440"/>
                  </a:ext>
                </a:extLst>
              </a:tr>
              <a:tr h="238697">
                <a:tc>
                  <a:txBody>
                    <a:bodyPr/>
                    <a:lstStyle/>
                    <a:p>
                      <a:pPr algn="ctr" fontAlgn="b"/>
                      <a:r>
                        <a:rPr lang="en-US" sz="1100" b="0" i="0" u="none" strike="noStrike" dirty="0">
                          <a:solidFill>
                            <a:srgbClr val="000000"/>
                          </a:solidFill>
                          <a:effectLst/>
                          <a:latin typeface="+mn-lt"/>
                        </a:rPr>
                        <a:t>78%</a:t>
                      </a:r>
                    </a:p>
                  </a:txBody>
                  <a:tcPr marL="9525" marR="9525" marT="9525" marB="0" anchor="ctr">
                    <a:noFill/>
                  </a:tcPr>
                </a:tc>
                <a:extLst>
                  <a:ext uri="{0D108BD9-81ED-4DB2-BD59-A6C34878D82A}">
                    <a16:rowId xmlns:a16="http://schemas.microsoft.com/office/drawing/2014/main" val="1626893906"/>
                  </a:ext>
                </a:extLst>
              </a:tr>
              <a:tr h="238697">
                <a:tc>
                  <a:txBody>
                    <a:bodyPr/>
                    <a:lstStyle/>
                    <a:p>
                      <a:pPr algn="ctr" fontAlgn="b"/>
                      <a:r>
                        <a:rPr lang="en-US" sz="1100" b="0" i="0" u="none" strike="noStrike" dirty="0">
                          <a:solidFill>
                            <a:srgbClr val="000000"/>
                          </a:solidFill>
                          <a:effectLst/>
                          <a:latin typeface="+mn-lt"/>
                        </a:rPr>
                        <a:t>72%</a:t>
                      </a:r>
                    </a:p>
                  </a:txBody>
                  <a:tcPr marL="9525" marR="9525" marT="9525" marB="0" anchor="ctr">
                    <a:noFill/>
                  </a:tcPr>
                </a:tc>
                <a:extLst>
                  <a:ext uri="{0D108BD9-81ED-4DB2-BD59-A6C34878D82A}">
                    <a16:rowId xmlns:a16="http://schemas.microsoft.com/office/drawing/2014/main" val="3607645881"/>
                  </a:ext>
                </a:extLst>
              </a:tr>
              <a:tr h="238697">
                <a:tc>
                  <a:txBody>
                    <a:bodyPr/>
                    <a:lstStyle/>
                    <a:p>
                      <a:pPr algn="ctr" fontAlgn="b"/>
                      <a:r>
                        <a:rPr lang="en-US" sz="1100" b="0" i="0" u="none" strike="noStrike" dirty="0">
                          <a:solidFill>
                            <a:srgbClr val="000000"/>
                          </a:solidFill>
                          <a:effectLst/>
                          <a:latin typeface="+mn-lt"/>
                        </a:rPr>
                        <a:t>76%</a:t>
                      </a:r>
                    </a:p>
                  </a:txBody>
                  <a:tcPr marL="9525" marR="9525" marT="9525" marB="0" anchor="ctr">
                    <a:noFill/>
                  </a:tcPr>
                </a:tc>
                <a:extLst>
                  <a:ext uri="{0D108BD9-81ED-4DB2-BD59-A6C34878D82A}">
                    <a16:rowId xmlns:a16="http://schemas.microsoft.com/office/drawing/2014/main" val="2192441143"/>
                  </a:ext>
                </a:extLst>
              </a:tr>
              <a:tr h="238697">
                <a:tc>
                  <a:txBody>
                    <a:bodyPr/>
                    <a:lstStyle/>
                    <a:p>
                      <a:pPr algn="ctr" fontAlgn="b"/>
                      <a:r>
                        <a:rPr lang="en-US" sz="1100" b="0" i="0" u="none" strike="noStrike" dirty="0">
                          <a:solidFill>
                            <a:srgbClr val="000000"/>
                          </a:solidFill>
                          <a:effectLst/>
                          <a:latin typeface="+mn-lt"/>
                        </a:rPr>
                        <a:t>81%</a:t>
                      </a:r>
                    </a:p>
                  </a:txBody>
                  <a:tcPr marL="9525" marR="9525" marT="9525" marB="0" anchor="ctr">
                    <a:noFill/>
                  </a:tcPr>
                </a:tc>
                <a:extLst>
                  <a:ext uri="{0D108BD9-81ED-4DB2-BD59-A6C34878D82A}">
                    <a16:rowId xmlns:a16="http://schemas.microsoft.com/office/drawing/2014/main" val="2220196650"/>
                  </a:ext>
                </a:extLst>
              </a:tr>
            </a:tbl>
          </a:graphicData>
        </a:graphic>
      </p:graphicFrame>
      <p:sp>
        <p:nvSpPr>
          <p:cNvPr id="696" name="TextBox 695">
            <a:extLst>
              <a:ext uri="{FF2B5EF4-FFF2-40B4-BE49-F238E27FC236}">
                <a16:creationId xmlns:a16="http://schemas.microsoft.com/office/drawing/2014/main" id="{F31E7B19-4795-5FCF-560A-224117FFE6E9}"/>
              </a:ext>
            </a:extLst>
          </p:cNvPr>
          <p:cNvSpPr txBox="1"/>
          <p:nvPr/>
        </p:nvSpPr>
        <p:spPr>
          <a:xfrm>
            <a:off x="10891869" y="2147074"/>
            <a:ext cx="845576" cy="578578"/>
          </a:xfrm>
          <a:prstGeom prst="rect">
            <a:avLst/>
          </a:prstGeom>
        </p:spPr>
        <p:txBody>
          <a:bodyPr vert="horz" wrap="square" lIns="0" tIns="0" rIns="0" bIns="0" rtlCol="0" anchor="ctr" anchorCtr="0">
            <a:noAutofit/>
          </a:bodyPr>
          <a:lstStyle/>
          <a:p>
            <a:pPr algn="ctr"/>
            <a:r>
              <a:rPr lang="en-US" sz="1200" b="1" i="1" baseline="0" dirty="0"/>
              <a:t>Total Concerned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p:cNvPicPr>
          <p:nvPr>
            <p:ph/>
          </p:nvPr>
        </p:nvPicPr>
        <p:blipFill>
          <a:blip r:embed="rId2" cstate="print"/>
          <a:stretch>
            <a:fillRect/>
          </a:stretch>
        </p:blipFill>
        <p:spPr>
          <a:xfrm>
            <a:off x="2873829" y="3025550"/>
            <a:ext cx="6469552" cy="950976"/>
          </a:xfrm>
          <a:prstGeom prst="rect">
            <a:avLst/>
          </a:prstGeom>
        </p:spPr>
      </p:pic>
      <p:sp>
        <p:nvSpPr>
          <p:cNvPr id="3" name="section1"/>
          <p:cNvSpPr>
            <a:spLocks noGrp="1"/>
          </p:cNvSpPr>
          <p:nvPr>
            <p:ph type="body" sz="quarter" idx="47" hasCustomPrompt="1"/>
          </p:nvPr>
        </p:nvSpPr>
        <p:spPr>
          <a:xfrm>
            <a:off x="1228699" y="2166575"/>
            <a:ext cx="9831618" cy="669925"/>
          </a:xfrm>
        </p:spPr>
        <p:txBody>
          <a:bodyPr>
            <a:normAutofit fontScale="92500"/>
          </a:bodyPr>
          <a:lstStyle/>
          <a:p>
            <a:r>
              <a:rPr lang="en-US" dirty="0"/>
              <a:t>Dynamic OOH Ad Content + Online Privacy</a:t>
            </a:r>
          </a:p>
        </p:txBody>
      </p:sp>
      <p:sp>
        <p:nvSpPr>
          <p:cNvPr id="4" name="section2"/>
          <p:cNvSpPr>
            <a:spLocks noGrp="1"/>
          </p:cNvSpPr>
          <p:nvPr>
            <p:ph type="body" sz="quarter" idx="44" hasCustomPrompt="1"/>
          </p:nvPr>
        </p:nvSpPr>
        <p:spPr>
          <a:xfrm>
            <a:off x="1459732" y="4288716"/>
            <a:ext cx="9272536" cy="669925"/>
          </a:xfrm>
        </p:spPr>
        <p:txBody>
          <a:bodyPr>
            <a:normAutofit/>
          </a:bodyPr>
          <a:lstStyle/>
          <a:p>
            <a:r>
              <a:rPr lang="en-US" dirty="0"/>
              <a:t>OOH + INFLUENCER MARKETING</a:t>
            </a:r>
          </a:p>
        </p:txBody>
      </p:sp>
      <p:sp>
        <p:nvSpPr>
          <p:cNvPr id="5" name="section3"/>
          <p:cNvSpPr>
            <a:spLocks noGrp="1"/>
          </p:cNvSpPr>
          <p:nvPr>
            <p:ph type="body" sz="quarter" idx="46" hasCustomPrompt="1"/>
          </p:nvPr>
        </p:nvSpPr>
        <p:spPr>
          <a:xfrm>
            <a:off x="1472337" y="5088059"/>
            <a:ext cx="9272536" cy="669925"/>
          </a:xfrm>
        </p:spPr>
        <p:txBody>
          <a:bodyPr/>
          <a:lstStyle/>
          <a:p>
            <a:r>
              <a:rPr lang="en-US" dirty="0"/>
              <a:t>APPENDIX</a:t>
            </a:r>
            <a:endParaRPr dirty="0"/>
          </a:p>
        </p:txBody>
      </p:sp>
      <p:sp>
        <p:nvSpPr>
          <p:cNvPr id="6" name="black_box_title"/>
          <p:cNvSpPr>
            <a:spLocks noGrp="1"/>
          </p:cNvSpPr>
          <p:nvPr>
            <p:ph type="body" sz="quarter" idx="38" hasCustomPrompt="1"/>
          </p:nvPr>
        </p:nvSpPr>
        <p:spPr>
          <a:xfrm>
            <a:off x="3523029" y="1097114"/>
            <a:ext cx="5145942" cy="176493"/>
          </a:xfrm>
        </p:spPr>
        <p:txBody>
          <a:bodyPr/>
          <a:lstStyle/>
          <a:p>
            <a:r>
              <a:rPr lang="en-US" dirty="0"/>
              <a:t>CONTENTS</a:t>
            </a:r>
            <a:endParaRPr dirty="0"/>
          </a:p>
        </p:txBody>
      </p:sp>
      <p:sp>
        <p:nvSpPr>
          <p:cNvPr id="7" name="section2">
            <a:extLst>
              <a:ext uri="{FF2B5EF4-FFF2-40B4-BE49-F238E27FC236}">
                <a16:creationId xmlns:a16="http://schemas.microsoft.com/office/drawing/2014/main" id="{DC740B50-94C5-806D-C66C-08F75474B268}"/>
              </a:ext>
            </a:extLst>
          </p:cNvPr>
          <p:cNvSpPr txBox="1">
            <a:spLocks/>
          </p:cNvSpPr>
          <p:nvPr/>
        </p:nvSpPr>
        <p:spPr>
          <a:xfrm>
            <a:off x="1508240" y="3148690"/>
            <a:ext cx="9272536" cy="669925"/>
          </a:xfrm>
          <a:prstGeom prst="rect">
            <a:avLst/>
          </a:prstGeom>
        </p:spPr>
        <p:txBody>
          <a:bodyPr vert="horz" lIns="0" tIns="0" rIns="0" bIns="0" rtlCol="0" anchor="ctr">
            <a:normAutofit/>
          </a:bodyPr>
          <a:lstStyle>
            <a:lvl1pPr marL="0" indent="0" algn="ctr" defTabSz="914400" rtl="0" eaLnBrk="1" latinLnBrk="0" hangingPunct="1">
              <a:lnSpc>
                <a:spcPct val="90000"/>
              </a:lnSpc>
              <a:spcBef>
                <a:spcPts val="1000"/>
              </a:spcBef>
              <a:buFont typeface="Arial"/>
              <a:buNone/>
              <a:defRPr sz="3000" b="0" i="0" kern="1200" cap="all" spc="300" baseline="0">
                <a:solidFill>
                  <a:schemeClr val="tx1"/>
                </a:solidFill>
                <a:latin typeface="Arial" panose="020B0604020202020204" pitchFamily="34" charset="0"/>
                <a:ea typeface="EB Garamond" pitchFamily="2"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3000" b="0" i="0" u="none" strike="noStrike" kern="1200" cap="all" spc="300" normalizeH="0" baseline="0" noProof="0" dirty="0">
                <a:ln>
                  <a:noFill/>
                </a:ln>
                <a:solidFill>
                  <a:schemeClr val="bg1"/>
                </a:solidFill>
                <a:effectLst/>
                <a:uLnTx/>
                <a:uFillTx/>
                <a:latin typeface="Arial" panose="020B0604020202020204" pitchFamily="34" charset="0"/>
                <a:ea typeface="EB Garamond" pitchFamily="2" charset="0"/>
                <a:cs typeface="Arial" panose="020B0604020202020204" pitchFamily="34" charset="0"/>
              </a:rPr>
              <a:t>OOh + Retail Marketing</a:t>
            </a:r>
          </a:p>
        </p:txBody>
      </p:sp>
    </p:spTree>
    <p:extLst>
      <p:ext uri="{BB962C8B-B14F-4D97-AF65-F5344CB8AC3E}">
        <p14:creationId xmlns:p14="http://schemas.microsoft.com/office/powerpoint/2010/main" val="2300760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black_box_title"/>
          <p:cNvSpPr>
            <a:spLocks noGrp="1"/>
          </p:cNvSpPr>
          <p:nvPr>
            <p:ph type="body" sz="quarter" idx="13" hasCustomPrompt="1"/>
          </p:nvPr>
        </p:nvSpPr>
        <p:spPr>
          <a:xfrm>
            <a:off x="1073744" y="672572"/>
            <a:ext cx="6858000" cy="176493"/>
          </a:xfrm>
        </p:spPr>
        <p:txBody>
          <a:bodyPr/>
          <a:lstStyle/>
          <a:p>
            <a:r>
              <a:rPr lang="en-US" dirty="0"/>
              <a:t>Retail marketing</a:t>
            </a:r>
          </a:p>
        </p:txBody>
      </p:sp>
      <p:sp>
        <p:nvSpPr>
          <p:cNvPr id="137" name="presentation_title"/>
          <p:cNvSpPr>
            <a:spLocks noGrp="1"/>
          </p:cNvSpPr>
          <p:nvPr>
            <p:ph type="body" sz="quarter" idx="15" hasCustomPrompt="1"/>
          </p:nvPr>
        </p:nvSpPr>
        <p:spPr>
          <a:xfrm>
            <a:off x="-1022350" y="-1549400"/>
            <a:ext cx="1862138" cy="495300"/>
          </a:xfrm>
        </p:spPr>
        <p:txBody>
          <a:bodyPr>
            <a:normAutofit fontScale="55000" lnSpcReduction="20000"/>
          </a:bodyPr>
          <a:lstStyle/>
          <a:p>
            <a:r>
              <a:rPr dirty="0"/>
              <a:t>Out Of Home Advertising Association Of America 1864 Polling Presentation</a:t>
            </a:r>
          </a:p>
        </p:txBody>
      </p:sp>
      <p:sp>
        <p:nvSpPr>
          <p:cNvPr id="138" name="qnum"/>
          <p:cNvSpPr>
            <a:spLocks noGrp="1"/>
          </p:cNvSpPr>
          <p:nvPr>
            <p:ph type="body" sz="quarter" idx="14" hasCustomPrompt="1"/>
          </p:nvPr>
        </p:nvSpPr>
        <p:spPr>
          <a:xfrm>
            <a:off x="-1859501" y="-875507"/>
            <a:ext cx="1673225" cy="728663"/>
          </a:xfrm>
        </p:spPr>
        <p:txBody>
          <a:bodyPr/>
          <a:lstStyle/>
          <a:p>
            <a:r>
              <a:rPr dirty="0"/>
              <a:t>OAAA9</a:t>
            </a:r>
          </a:p>
        </p:txBody>
      </p:sp>
      <p:grpSp>
        <p:nvGrpSpPr>
          <p:cNvPr id="152" name="Group 151">
            <a:extLst>
              <a:ext uri="{FF2B5EF4-FFF2-40B4-BE49-F238E27FC236}">
                <a16:creationId xmlns:a16="http://schemas.microsoft.com/office/drawing/2014/main" id="{8811CAEB-D378-073B-C30A-65BDC03AE3BC}"/>
              </a:ext>
            </a:extLst>
          </p:cNvPr>
          <p:cNvGrpSpPr/>
          <p:nvPr/>
        </p:nvGrpSpPr>
        <p:grpSpPr>
          <a:xfrm>
            <a:off x="-501272" y="2450062"/>
            <a:ext cx="11571015" cy="4226890"/>
            <a:chOff x="1889164" y="2461569"/>
            <a:chExt cx="9038104" cy="3830760"/>
          </a:xfrm>
        </p:grpSpPr>
        <p:sp>
          <p:nvSpPr>
            <p:cNvPr id="153" name="rc4">
              <a:extLst>
                <a:ext uri="{FF2B5EF4-FFF2-40B4-BE49-F238E27FC236}">
                  <a16:creationId xmlns:a16="http://schemas.microsoft.com/office/drawing/2014/main" id="{9DF278F0-DEB0-AFE0-F499-5D0E98F4D5AA}"/>
                </a:ext>
              </a:extLst>
            </p:cNvPr>
            <p:cNvSpPr/>
            <p:nvPr/>
          </p:nvSpPr>
          <p:spPr>
            <a:xfrm>
              <a:off x="3910337" y="4367830"/>
              <a:ext cx="2201671" cy="269016"/>
            </a:xfrm>
            <a:prstGeom prst="rect">
              <a:avLst/>
            </a:prstGeom>
            <a:solidFill>
              <a:schemeClr val="accent1">
                <a:lumMod val="50000"/>
              </a:schemeClr>
            </a:solidFill>
            <a:ln>
              <a:solidFill>
                <a:schemeClr val="accent1">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54" name="rc5">
              <a:extLst>
                <a:ext uri="{FF2B5EF4-FFF2-40B4-BE49-F238E27FC236}">
                  <a16:creationId xmlns:a16="http://schemas.microsoft.com/office/drawing/2014/main" id="{305DB574-E45C-09B8-F261-06918132FA37}"/>
                </a:ext>
              </a:extLst>
            </p:cNvPr>
            <p:cNvSpPr/>
            <p:nvPr/>
          </p:nvSpPr>
          <p:spPr>
            <a:xfrm>
              <a:off x="6112009" y="4367830"/>
              <a:ext cx="1139197" cy="269016"/>
            </a:xfrm>
            <a:prstGeom prst="rect">
              <a:avLst/>
            </a:prstGeom>
            <a:solidFill>
              <a:schemeClr val="accent1"/>
            </a:solidFill>
            <a:ln>
              <a:solidFill>
                <a:schemeClr val="accent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55" name="rc6">
              <a:extLst>
                <a:ext uri="{FF2B5EF4-FFF2-40B4-BE49-F238E27FC236}">
                  <a16:creationId xmlns:a16="http://schemas.microsoft.com/office/drawing/2014/main" id="{1F00D346-3A6B-7627-3EC8-F711D3B5513E}"/>
                </a:ext>
              </a:extLst>
            </p:cNvPr>
            <p:cNvSpPr/>
            <p:nvPr/>
          </p:nvSpPr>
          <p:spPr>
            <a:xfrm>
              <a:off x="7251206" y="4367830"/>
              <a:ext cx="1098039" cy="269016"/>
            </a:xfrm>
            <a:prstGeom prst="rect">
              <a:avLst/>
            </a:prstGeom>
            <a:solidFill>
              <a:schemeClr val="accent3"/>
            </a:solidFill>
            <a:ln>
              <a:solidFill>
                <a:schemeClr val="accent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56" name="rc7">
              <a:extLst>
                <a:ext uri="{FF2B5EF4-FFF2-40B4-BE49-F238E27FC236}">
                  <a16:creationId xmlns:a16="http://schemas.microsoft.com/office/drawing/2014/main" id="{DE60340A-B491-EE03-327C-4E9044B500E3}"/>
                </a:ext>
              </a:extLst>
            </p:cNvPr>
            <p:cNvSpPr/>
            <p:nvPr/>
          </p:nvSpPr>
          <p:spPr>
            <a:xfrm>
              <a:off x="8349245" y="4367830"/>
              <a:ext cx="695974" cy="269016"/>
            </a:xfrm>
            <a:prstGeom prst="rect">
              <a:avLst/>
            </a:prstGeom>
            <a:solidFill>
              <a:schemeClr val="accent6"/>
            </a:solidFill>
            <a:ln>
              <a:solidFill>
                <a:schemeClr val="accent6"/>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57" name="rc8">
              <a:extLst>
                <a:ext uri="{FF2B5EF4-FFF2-40B4-BE49-F238E27FC236}">
                  <a16:creationId xmlns:a16="http://schemas.microsoft.com/office/drawing/2014/main" id="{E877C00B-C7DD-6BE7-7D76-14D95FCE9527}"/>
                </a:ext>
              </a:extLst>
            </p:cNvPr>
            <p:cNvSpPr/>
            <p:nvPr/>
          </p:nvSpPr>
          <p:spPr>
            <a:xfrm>
              <a:off x="9045219" y="4367830"/>
              <a:ext cx="1640400" cy="269016"/>
            </a:xfrm>
            <a:prstGeom prst="rect">
              <a:avLst/>
            </a:prstGeom>
            <a:solidFill>
              <a:schemeClr val="accent6">
                <a:lumMod val="5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58" name="rc9">
              <a:extLst>
                <a:ext uri="{FF2B5EF4-FFF2-40B4-BE49-F238E27FC236}">
                  <a16:creationId xmlns:a16="http://schemas.microsoft.com/office/drawing/2014/main" id="{3557D3EE-9CE3-225E-61BD-7AA8E35554EB}"/>
                </a:ext>
              </a:extLst>
            </p:cNvPr>
            <p:cNvSpPr/>
            <p:nvPr/>
          </p:nvSpPr>
          <p:spPr>
            <a:xfrm>
              <a:off x="10685620" y="4367830"/>
              <a:ext cx="241647" cy="269016"/>
            </a:xfrm>
            <a:prstGeom prst="rect">
              <a:avLst/>
            </a:prstGeom>
            <a:solidFill>
              <a:schemeClr val="bg2">
                <a:lumMod val="75000"/>
              </a:schemeClr>
            </a:solidFill>
            <a:ln>
              <a:solidFill>
                <a:schemeClr val="bg2">
                  <a:lumMod val="7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59" name="rc10">
              <a:extLst>
                <a:ext uri="{FF2B5EF4-FFF2-40B4-BE49-F238E27FC236}">
                  <a16:creationId xmlns:a16="http://schemas.microsoft.com/office/drawing/2014/main" id="{73CE7901-87A6-A782-2579-9B409182F2A2}"/>
                </a:ext>
              </a:extLst>
            </p:cNvPr>
            <p:cNvSpPr/>
            <p:nvPr/>
          </p:nvSpPr>
          <p:spPr>
            <a:xfrm>
              <a:off x="3910337" y="5609443"/>
              <a:ext cx="1574989" cy="269016"/>
            </a:xfrm>
            <a:prstGeom prst="rect">
              <a:avLst/>
            </a:prstGeom>
            <a:solidFill>
              <a:schemeClr val="accent1">
                <a:lumMod val="50000"/>
              </a:schemeClr>
            </a:solidFill>
            <a:ln>
              <a:solidFill>
                <a:schemeClr val="accent1">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60" name="rc11">
              <a:extLst>
                <a:ext uri="{FF2B5EF4-FFF2-40B4-BE49-F238E27FC236}">
                  <a16:creationId xmlns:a16="http://schemas.microsoft.com/office/drawing/2014/main" id="{EDB23AC2-6173-05A9-6712-8F4022F19C1A}"/>
                </a:ext>
              </a:extLst>
            </p:cNvPr>
            <p:cNvSpPr/>
            <p:nvPr/>
          </p:nvSpPr>
          <p:spPr>
            <a:xfrm>
              <a:off x="5485327" y="5609443"/>
              <a:ext cx="2181635" cy="269016"/>
            </a:xfrm>
            <a:prstGeom prst="rect">
              <a:avLst/>
            </a:prstGeom>
            <a:solidFill>
              <a:schemeClr val="accent1"/>
            </a:solidFill>
            <a:ln>
              <a:solidFill>
                <a:schemeClr val="accent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61" name="rc12">
              <a:extLst>
                <a:ext uri="{FF2B5EF4-FFF2-40B4-BE49-F238E27FC236}">
                  <a16:creationId xmlns:a16="http://schemas.microsoft.com/office/drawing/2014/main" id="{A13AA18A-0D10-72C8-A612-2AD26F28C2E6}"/>
                </a:ext>
              </a:extLst>
            </p:cNvPr>
            <p:cNvSpPr/>
            <p:nvPr/>
          </p:nvSpPr>
          <p:spPr>
            <a:xfrm>
              <a:off x="7666962" y="5609443"/>
              <a:ext cx="2382250" cy="269016"/>
            </a:xfrm>
            <a:prstGeom prst="rect">
              <a:avLst/>
            </a:prstGeom>
            <a:solidFill>
              <a:schemeClr val="accent3"/>
            </a:solidFill>
            <a:ln>
              <a:solidFill>
                <a:schemeClr val="accent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62" name="rc13">
              <a:extLst>
                <a:ext uri="{FF2B5EF4-FFF2-40B4-BE49-F238E27FC236}">
                  <a16:creationId xmlns:a16="http://schemas.microsoft.com/office/drawing/2014/main" id="{8B5B9BFF-1D3B-14FF-28CF-2430662937F5}"/>
                </a:ext>
              </a:extLst>
            </p:cNvPr>
            <p:cNvSpPr/>
            <p:nvPr/>
          </p:nvSpPr>
          <p:spPr>
            <a:xfrm>
              <a:off x="10049212" y="5609443"/>
              <a:ext cx="632943" cy="269016"/>
            </a:xfrm>
            <a:prstGeom prst="rect">
              <a:avLst/>
            </a:prstGeom>
            <a:solidFill>
              <a:schemeClr val="accent6"/>
            </a:solidFill>
            <a:ln>
              <a:solidFill>
                <a:schemeClr val="accent6"/>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63" name="rc14">
              <a:extLst>
                <a:ext uri="{FF2B5EF4-FFF2-40B4-BE49-F238E27FC236}">
                  <a16:creationId xmlns:a16="http://schemas.microsoft.com/office/drawing/2014/main" id="{06DFA0C4-4777-B8A7-A88A-4DF59BE0F6D7}"/>
                </a:ext>
              </a:extLst>
            </p:cNvPr>
            <p:cNvSpPr/>
            <p:nvPr/>
          </p:nvSpPr>
          <p:spPr>
            <a:xfrm>
              <a:off x="10682155" y="5609443"/>
              <a:ext cx="121429" cy="269016"/>
            </a:xfrm>
            <a:prstGeom prst="rect">
              <a:avLst/>
            </a:prstGeom>
            <a:solidFill>
              <a:schemeClr val="accent6">
                <a:lumMod val="5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64" name="rc15">
              <a:extLst>
                <a:ext uri="{FF2B5EF4-FFF2-40B4-BE49-F238E27FC236}">
                  <a16:creationId xmlns:a16="http://schemas.microsoft.com/office/drawing/2014/main" id="{07435755-2BE8-AB86-834B-5AA5A8278316}"/>
                </a:ext>
              </a:extLst>
            </p:cNvPr>
            <p:cNvSpPr/>
            <p:nvPr/>
          </p:nvSpPr>
          <p:spPr>
            <a:xfrm>
              <a:off x="10803585" y="5609443"/>
              <a:ext cx="123683" cy="269016"/>
            </a:xfrm>
            <a:prstGeom prst="rect">
              <a:avLst/>
            </a:prstGeom>
            <a:solidFill>
              <a:schemeClr val="bg2">
                <a:lumMod val="75000"/>
              </a:schemeClr>
            </a:solidFill>
            <a:ln>
              <a:solidFill>
                <a:schemeClr val="bg2">
                  <a:lumMod val="7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65" name="rc16">
              <a:extLst>
                <a:ext uri="{FF2B5EF4-FFF2-40B4-BE49-F238E27FC236}">
                  <a16:creationId xmlns:a16="http://schemas.microsoft.com/office/drawing/2014/main" id="{493A5579-B672-3452-9EF5-07FBC0834657}"/>
                </a:ext>
              </a:extLst>
            </p:cNvPr>
            <p:cNvSpPr/>
            <p:nvPr/>
          </p:nvSpPr>
          <p:spPr>
            <a:xfrm>
              <a:off x="3910337" y="2712347"/>
              <a:ext cx="3630938" cy="269016"/>
            </a:xfrm>
            <a:prstGeom prst="rect">
              <a:avLst/>
            </a:prstGeom>
            <a:solidFill>
              <a:schemeClr val="accent1">
                <a:lumMod val="50000"/>
              </a:schemeClr>
            </a:solidFill>
            <a:ln>
              <a:solidFill>
                <a:schemeClr val="accent1">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66" name="rc17">
              <a:extLst>
                <a:ext uri="{FF2B5EF4-FFF2-40B4-BE49-F238E27FC236}">
                  <a16:creationId xmlns:a16="http://schemas.microsoft.com/office/drawing/2014/main" id="{9F8980EB-1D1E-2ED7-BFC3-946E9A9BB6D0}"/>
                </a:ext>
              </a:extLst>
            </p:cNvPr>
            <p:cNvSpPr/>
            <p:nvPr/>
          </p:nvSpPr>
          <p:spPr>
            <a:xfrm>
              <a:off x="7541275" y="2712347"/>
              <a:ext cx="2012828" cy="269016"/>
            </a:xfrm>
            <a:prstGeom prst="rect">
              <a:avLst/>
            </a:prstGeom>
            <a:solidFill>
              <a:schemeClr val="accent1"/>
            </a:solidFill>
            <a:ln>
              <a:solidFill>
                <a:schemeClr val="accent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67" name="rc18">
              <a:extLst>
                <a:ext uri="{FF2B5EF4-FFF2-40B4-BE49-F238E27FC236}">
                  <a16:creationId xmlns:a16="http://schemas.microsoft.com/office/drawing/2014/main" id="{94F9AAE7-7B54-302F-888F-AF7DEC753A86}"/>
                </a:ext>
              </a:extLst>
            </p:cNvPr>
            <p:cNvSpPr/>
            <p:nvPr/>
          </p:nvSpPr>
          <p:spPr>
            <a:xfrm>
              <a:off x="9554103" y="2712347"/>
              <a:ext cx="905355" cy="269016"/>
            </a:xfrm>
            <a:prstGeom prst="rect">
              <a:avLst/>
            </a:prstGeom>
            <a:solidFill>
              <a:schemeClr val="accent3"/>
            </a:solidFill>
            <a:ln>
              <a:solidFill>
                <a:schemeClr val="accent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68" name="rc19">
              <a:extLst>
                <a:ext uri="{FF2B5EF4-FFF2-40B4-BE49-F238E27FC236}">
                  <a16:creationId xmlns:a16="http://schemas.microsoft.com/office/drawing/2014/main" id="{868676C3-FB65-3716-4DAC-59410186AD02}"/>
                </a:ext>
              </a:extLst>
            </p:cNvPr>
            <p:cNvSpPr/>
            <p:nvPr/>
          </p:nvSpPr>
          <p:spPr>
            <a:xfrm>
              <a:off x="10459459" y="2712347"/>
              <a:ext cx="279216" cy="269016"/>
            </a:xfrm>
            <a:prstGeom prst="rect">
              <a:avLst/>
            </a:prstGeom>
            <a:solidFill>
              <a:schemeClr val="accent6"/>
            </a:solidFill>
            <a:ln>
              <a:solidFill>
                <a:schemeClr val="accent6"/>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69" name="rc20">
              <a:extLst>
                <a:ext uri="{FF2B5EF4-FFF2-40B4-BE49-F238E27FC236}">
                  <a16:creationId xmlns:a16="http://schemas.microsoft.com/office/drawing/2014/main" id="{3F32E28E-ACB2-C3EC-2A35-4BBF1BA12ED4}"/>
                </a:ext>
              </a:extLst>
            </p:cNvPr>
            <p:cNvSpPr/>
            <p:nvPr/>
          </p:nvSpPr>
          <p:spPr>
            <a:xfrm>
              <a:off x="10738675" y="2712347"/>
              <a:ext cx="87200" cy="269016"/>
            </a:xfrm>
            <a:prstGeom prst="rect">
              <a:avLst/>
            </a:prstGeom>
            <a:solidFill>
              <a:schemeClr val="accent6">
                <a:lumMod val="5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70" name="rc21">
              <a:extLst>
                <a:ext uri="{FF2B5EF4-FFF2-40B4-BE49-F238E27FC236}">
                  <a16:creationId xmlns:a16="http://schemas.microsoft.com/office/drawing/2014/main" id="{04A252CF-4F04-B6DB-7F29-5C587C2AB545}"/>
                </a:ext>
              </a:extLst>
            </p:cNvPr>
            <p:cNvSpPr/>
            <p:nvPr/>
          </p:nvSpPr>
          <p:spPr>
            <a:xfrm>
              <a:off x="10825875" y="2712347"/>
              <a:ext cx="101392" cy="269016"/>
            </a:xfrm>
            <a:prstGeom prst="rect">
              <a:avLst/>
            </a:prstGeom>
            <a:solidFill>
              <a:schemeClr val="bg2">
                <a:lumMod val="75000"/>
              </a:schemeClr>
            </a:solidFill>
            <a:ln>
              <a:solidFill>
                <a:schemeClr val="bg2">
                  <a:lumMod val="7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71" name="rc22">
              <a:extLst>
                <a:ext uri="{FF2B5EF4-FFF2-40B4-BE49-F238E27FC236}">
                  <a16:creationId xmlns:a16="http://schemas.microsoft.com/office/drawing/2014/main" id="{1344C5E3-4F03-31A3-084F-6C6287B41506}"/>
                </a:ext>
              </a:extLst>
            </p:cNvPr>
            <p:cNvSpPr/>
            <p:nvPr/>
          </p:nvSpPr>
          <p:spPr>
            <a:xfrm>
              <a:off x="3910337" y="3540089"/>
              <a:ext cx="2486898" cy="269016"/>
            </a:xfrm>
            <a:prstGeom prst="rect">
              <a:avLst/>
            </a:prstGeom>
            <a:solidFill>
              <a:schemeClr val="accent1">
                <a:lumMod val="50000"/>
              </a:schemeClr>
            </a:solidFill>
            <a:ln>
              <a:solidFill>
                <a:schemeClr val="accent1">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72" name="rc23">
              <a:extLst>
                <a:ext uri="{FF2B5EF4-FFF2-40B4-BE49-F238E27FC236}">
                  <a16:creationId xmlns:a16="http://schemas.microsoft.com/office/drawing/2014/main" id="{4F5952D4-B9BD-5AC6-D8F2-CE0D77AF9D12}"/>
                </a:ext>
              </a:extLst>
            </p:cNvPr>
            <p:cNvSpPr/>
            <p:nvPr/>
          </p:nvSpPr>
          <p:spPr>
            <a:xfrm>
              <a:off x="6397236" y="3540089"/>
              <a:ext cx="2105079" cy="269016"/>
            </a:xfrm>
            <a:prstGeom prst="rect">
              <a:avLst/>
            </a:prstGeom>
            <a:solidFill>
              <a:schemeClr val="accent1"/>
            </a:solidFill>
            <a:ln>
              <a:solidFill>
                <a:schemeClr val="accent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73" name="rc24">
              <a:extLst>
                <a:ext uri="{FF2B5EF4-FFF2-40B4-BE49-F238E27FC236}">
                  <a16:creationId xmlns:a16="http://schemas.microsoft.com/office/drawing/2014/main" id="{C5CD992F-686E-AF98-1BBA-1590AE6BE105}"/>
                </a:ext>
              </a:extLst>
            </p:cNvPr>
            <p:cNvSpPr/>
            <p:nvPr/>
          </p:nvSpPr>
          <p:spPr>
            <a:xfrm>
              <a:off x="8502315" y="3540089"/>
              <a:ext cx="1721339" cy="269016"/>
            </a:xfrm>
            <a:prstGeom prst="rect">
              <a:avLst/>
            </a:prstGeom>
            <a:solidFill>
              <a:schemeClr val="accent3"/>
            </a:solidFill>
            <a:ln>
              <a:solidFill>
                <a:schemeClr val="accent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74" name="rc25">
              <a:extLst>
                <a:ext uri="{FF2B5EF4-FFF2-40B4-BE49-F238E27FC236}">
                  <a16:creationId xmlns:a16="http://schemas.microsoft.com/office/drawing/2014/main" id="{7BCABBC3-BB41-52C2-B74D-9F03B22EEDEB}"/>
                </a:ext>
              </a:extLst>
            </p:cNvPr>
            <p:cNvSpPr/>
            <p:nvPr/>
          </p:nvSpPr>
          <p:spPr>
            <a:xfrm>
              <a:off x="10223655" y="3540089"/>
              <a:ext cx="443431" cy="269016"/>
            </a:xfrm>
            <a:prstGeom prst="rect">
              <a:avLst/>
            </a:prstGeom>
            <a:solidFill>
              <a:schemeClr val="accent6"/>
            </a:solidFill>
            <a:ln>
              <a:solidFill>
                <a:schemeClr val="accent6"/>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75" name="rc26">
              <a:extLst>
                <a:ext uri="{FF2B5EF4-FFF2-40B4-BE49-F238E27FC236}">
                  <a16:creationId xmlns:a16="http://schemas.microsoft.com/office/drawing/2014/main" id="{E376297A-3E39-B922-6509-74E339966D22}"/>
                </a:ext>
              </a:extLst>
            </p:cNvPr>
            <p:cNvSpPr/>
            <p:nvPr/>
          </p:nvSpPr>
          <p:spPr>
            <a:xfrm>
              <a:off x="10667086" y="3540089"/>
              <a:ext cx="153070" cy="269016"/>
            </a:xfrm>
            <a:prstGeom prst="rect">
              <a:avLst/>
            </a:prstGeom>
            <a:solidFill>
              <a:schemeClr val="accent6">
                <a:lumMod val="5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76" name="rc27">
              <a:extLst>
                <a:ext uri="{FF2B5EF4-FFF2-40B4-BE49-F238E27FC236}">
                  <a16:creationId xmlns:a16="http://schemas.microsoft.com/office/drawing/2014/main" id="{C4E4B0D2-419E-487A-F569-6583E58A4220}"/>
                </a:ext>
              </a:extLst>
            </p:cNvPr>
            <p:cNvSpPr/>
            <p:nvPr/>
          </p:nvSpPr>
          <p:spPr>
            <a:xfrm>
              <a:off x="10820156" y="3540089"/>
              <a:ext cx="107111" cy="269016"/>
            </a:xfrm>
            <a:prstGeom prst="rect">
              <a:avLst/>
            </a:prstGeom>
            <a:solidFill>
              <a:schemeClr val="bg2">
                <a:lumMod val="75000"/>
              </a:schemeClr>
            </a:solidFill>
            <a:ln>
              <a:solidFill>
                <a:schemeClr val="bg2">
                  <a:lumMod val="7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77" name="rc28">
              <a:extLst>
                <a:ext uri="{FF2B5EF4-FFF2-40B4-BE49-F238E27FC236}">
                  <a16:creationId xmlns:a16="http://schemas.microsoft.com/office/drawing/2014/main" id="{8D6F36FC-621D-7A95-B5C9-7B071715E4C0}"/>
                </a:ext>
              </a:extLst>
            </p:cNvPr>
            <p:cNvSpPr/>
            <p:nvPr/>
          </p:nvSpPr>
          <p:spPr>
            <a:xfrm>
              <a:off x="3910337" y="6023313"/>
              <a:ext cx="1195341" cy="269016"/>
            </a:xfrm>
            <a:prstGeom prst="rect">
              <a:avLst/>
            </a:prstGeom>
            <a:solidFill>
              <a:schemeClr val="accent1">
                <a:lumMod val="50000"/>
              </a:schemeClr>
            </a:solidFill>
            <a:ln>
              <a:solidFill>
                <a:schemeClr val="accent1">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78" name="rc29">
              <a:extLst>
                <a:ext uri="{FF2B5EF4-FFF2-40B4-BE49-F238E27FC236}">
                  <a16:creationId xmlns:a16="http://schemas.microsoft.com/office/drawing/2014/main" id="{D761A86C-AE7B-6FD3-4752-E9E6FA7B8F51}"/>
                </a:ext>
              </a:extLst>
            </p:cNvPr>
            <p:cNvSpPr/>
            <p:nvPr/>
          </p:nvSpPr>
          <p:spPr>
            <a:xfrm>
              <a:off x="5105678" y="6023313"/>
              <a:ext cx="1164743" cy="269016"/>
            </a:xfrm>
            <a:prstGeom prst="rect">
              <a:avLst/>
            </a:prstGeom>
            <a:solidFill>
              <a:schemeClr val="accent1"/>
            </a:solidFill>
            <a:ln>
              <a:solidFill>
                <a:schemeClr val="accent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79" name="rc30">
              <a:extLst>
                <a:ext uri="{FF2B5EF4-FFF2-40B4-BE49-F238E27FC236}">
                  <a16:creationId xmlns:a16="http://schemas.microsoft.com/office/drawing/2014/main" id="{0568D9CF-DE45-A7E8-BE75-6B846AFEBE28}"/>
                </a:ext>
              </a:extLst>
            </p:cNvPr>
            <p:cNvSpPr/>
            <p:nvPr/>
          </p:nvSpPr>
          <p:spPr>
            <a:xfrm>
              <a:off x="6270422" y="6023313"/>
              <a:ext cx="1489835" cy="269016"/>
            </a:xfrm>
            <a:prstGeom prst="rect">
              <a:avLst/>
            </a:prstGeom>
            <a:solidFill>
              <a:schemeClr val="accent3"/>
            </a:solidFill>
            <a:ln>
              <a:solidFill>
                <a:schemeClr val="accent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80" name="rc31">
              <a:extLst>
                <a:ext uri="{FF2B5EF4-FFF2-40B4-BE49-F238E27FC236}">
                  <a16:creationId xmlns:a16="http://schemas.microsoft.com/office/drawing/2014/main" id="{D7B9AFE2-494F-3BE5-181C-5A955400785D}"/>
                </a:ext>
              </a:extLst>
            </p:cNvPr>
            <p:cNvSpPr/>
            <p:nvPr/>
          </p:nvSpPr>
          <p:spPr>
            <a:xfrm>
              <a:off x="7760257" y="6023313"/>
              <a:ext cx="1577202" cy="269016"/>
            </a:xfrm>
            <a:prstGeom prst="rect">
              <a:avLst/>
            </a:prstGeom>
            <a:solidFill>
              <a:schemeClr val="accent6"/>
            </a:solidFill>
            <a:ln>
              <a:solidFill>
                <a:schemeClr val="accent6"/>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81" name="rc32">
              <a:extLst>
                <a:ext uri="{FF2B5EF4-FFF2-40B4-BE49-F238E27FC236}">
                  <a16:creationId xmlns:a16="http://schemas.microsoft.com/office/drawing/2014/main" id="{79F57F13-8A3D-98AA-CC3A-F74899C932C4}"/>
                </a:ext>
              </a:extLst>
            </p:cNvPr>
            <p:cNvSpPr/>
            <p:nvPr/>
          </p:nvSpPr>
          <p:spPr>
            <a:xfrm>
              <a:off x="9337459" y="6023313"/>
              <a:ext cx="1305207" cy="269016"/>
            </a:xfrm>
            <a:prstGeom prst="rect">
              <a:avLst/>
            </a:prstGeom>
            <a:solidFill>
              <a:schemeClr val="accent6">
                <a:lumMod val="5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82" name="rc33">
              <a:extLst>
                <a:ext uri="{FF2B5EF4-FFF2-40B4-BE49-F238E27FC236}">
                  <a16:creationId xmlns:a16="http://schemas.microsoft.com/office/drawing/2014/main" id="{70561A25-6060-9062-75E0-644BA2FAE258}"/>
                </a:ext>
              </a:extLst>
            </p:cNvPr>
            <p:cNvSpPr/>
            <p:nvPr/>
          </p:nvSpPr>
          <p:spPr>
            <a:xfrm>
              <a:off x="10642667" y="6023313"/>
              <a:ext cx="284601" cy="269016"/>
            </a:xfrm>
            <a:prstGeom prst="rect">
              <a:avLst/>
            </a:prstGeom>
            <a:solidFill>
              <a:schemeClr val="bg2">
                <a:lumMod val="75000"/>
              </a:schemeClr>
            </a:solidFill>
            <a:ln>
              <a:solidFill>
                <a:schemeClr val="bg2">
                  <a:lumMod val="7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83" name="rc34">
              <a:extLst>
                <a:ext uri="{FF2B5EF4-FFF2-40B4-BE49-F238E27FC236}">
                  <a16:creationId xmlns:a16="http://schemas.microsoft.com/office/drawing/2014/main" id="{CF92B9A3-9410-EEF7-F822-CBFEB61DCC36}"/>
                </a:ext>
              </a:extLst>
            </p:cNvPr>
            <p:cNvSpPr/>
            <p:nvPr/>
          </p:nvSpPr>
          <p:spPr>
            <a:xfrm>
              <a:off x="3910337" y="3126218"/>
              <a:ext cx="2455785" cy="269016"/>
            </a:xfrm>
            <a:prstGeom prst="rect">
              <a:avLst/>
            </a:prstGeom>
            <a:solidFill>
              <a:schemeClr val="accent1">
                <a:lumMod val="50000"/>
              </a:schemeClr>
            </a:solidFill>
            <a:ln>
              <a:solidFill>
                <a:schemeClr val="accent1">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84" name="rc35">
              <a:extLst>
                <a:ext uri="{FF2B5EF4-FFF2-40B4-BE49-F238E27FC236}">
                  <a16:creationId xmlns:a16="http://schemas.microsoft.com/office/drawing/2014/main" id="{BFF423C3-FDE6-080C-9D24-F11B69F6E2E8}"/>
                </a:ext>
              </a:extLst>
            </p:cNvPr>
            <p:cNvSpPr/>
            <p:nvPr/>
          </p:nvSpPr>
          <p:spPr>
            <a:xfrm>
              <a:off x="6366123" y="3126218"/>
              <a:ext cx="1798009" cy="269016"/>
            </a:xfrm>
            <a:prstGeom prst="rect">
              <a:avLst/>
            </a:prstGeom>
            <a:solidFill>
              <a:schemeClr val="accent1"/>
            </a:solidFill>
            <a:ln>
              <a:solidFill>
                <a:schemeClr val="accent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85" name="rc36">
              <a:extLst>
                <a:ext uri="{FF2B5EF4-FFF2-40B4-BE49-F238E27FC236}">
                  <a16:creationId xmlns:a16="http://schemas.microsoft.com/office/drawing/2014/main" id="{4AF1EF5A-37A2-D4AE-F811-015B631550B8}"/>
                </a:ext>
              </a:extLst>
            </p:cNvPr>
            <p:cNvSpPr/>
            <p:nvPr/>
          </p:nvSpPr>
          <p:spPr>
            <a:xfrm>
              <a:off x="8164133" y="3126218"/>
              <a:ext cx="1543590" cy="269016"/>
            </a:xfrm>
            <a:prstGeom prst="rect">
              <a:avLst/>
            </a:prstGeom>
            <a:solidFill>
              <a:schemeClr val="accent3"/>
            </a:solidFill>
            <a:ln>
              <a:solidFill>
                <a:schemeClr val="accent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86" name="rc37">
              <a:extLst>
                <a:ext uri="{FF2B5EF4-FFF2-40B4-BE49-F238E27FC236}">
                  <a16:creationId xmlns:a16="http://schemas.microsoft.com/office/drawing/2014/main" id="{62923B57-6C23-671F-9E61-FF465B3B559C}"/>
                </a:ext>
              </a:extLst>
            </p:cNvPr>
            <p:cNvSpPr/>
            <p:nvPr/>
          </p:nvSpPr>
          <p:spPr>
            <a:xfrm>
              <a:off x="9707723" y="3126218"/>
              <a:ext cx="712291" cy="269016"/>
            </a:xfrm>
            <a:prstGeom prst="rect">
              <a:avLst/>
            </a:prstGeom>
            <a:solidFill>
              <a:schemeClr val="accent6"/>
            </a:solidFill>
            <a:ln>
              <a:solidFill>
                <a:schemeClr val="accent6"/>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87" name="rc38">
              <a:extLst>
                <a:ext uri="{FF2B5EF4-FFF2-40B4-BE49-F238E27FC236}">
                  <a16:creationId xmlns:a16="http://schemas.microsoft.com/office/drawing/2014/main" id="{40AB1341-A615-49DF-8FE8-2B9C86765B66}"/>
                </a:ext>
              </a:extLst>
            </p:cNvPr>
            <p:cNvSpPr/>
            <p:nvPr/>
          </p:nvSpPr>
          <p:spPr>
            <a:xfrm>
              <a:off x="10420015" y="3126218"/>
              <a:ext cx="328554" cy="269016"/>
            </a:xfrm>
            <a:prstGeom prst="rect">
              <a:avLst/>
            </a:prstGeom>
            <a:solidFill>
              <a:schemeClr val="accent6">
                <a:lumMod val="5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88" name="rc39">
              <a:extLst>
                <a:ext uri="{FF2B5EF4-FFF2-40B4-BE49-F238E27FC236}">
                  <a16:creationId xmlns:a16="http://schemas.microsoft.com/office/drawing/2014/main" id="{F60D70A9-AB37-5B2D-8417-526E0811531A}"/>
                </a:ext>
              </a:extLst>
            </p:cNvPr>
            <p:cNvSpPr/>
            <p:nvPr/>
          </p:nvSpPr>
          <p:spPr>
            <a:xfrm>
              <a:off x="10748569" y="3126218"/>
              <a:ext cx="178698" cy="269016"/>
            </a:xfrm>
            <a:prstGeom prst="rect">
              <a:avLst/>
            </a:prstGeom>
            <a:solidFill>
              <a:schemeClr val="bg2">
                <a:lumMod val="75000"/>
              </a:schemeClr>
            </a:solidFill>
            <a:ln>
              <a:solidFill>
                <a:schemeClr val="bg2">
                  <a:lumMod val="7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89" name="rc40">
              <a:extLst>
                <a:ext uri="{FF2B5EF4-FFF2-40B4-BE49-F238E27FC236}">
                  <a16:creationId xmlns:a16="http://schemas.microsoft.com/office/drawing/2014/main" id="{EE3633B7-3117-06A0-49DA-273991C85D3C}"/>
                </a:ext>
              </a:extLst>
            </p:cNvPr>
            <p:cNvSpPr/>
            <p:nvPr/>
          </p:nvSpPr>
          <p:spPr>
            <a:xfrm>
              <a:off x="3910337" y="4781701"/>
              <a:ext cx="1894654" cy="269016"/>
            </a:xfrm>
            <a:prstGeom prst="rect">
              <a:avLst/>
            </a:prstGeom>
            <a:solidFill>
              <a:schemeClr val="accent1">
                <a:lumMod val="50000"/>
              </a:schemeClr>
            </a:solidFill>
            <a:ln>
              <a:solidFill>
                <a:schemeClr val="accent1">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90" name="rc41">
              <a:extLst>
                <a:ext uri="{FF2B5EF4-FFF2-40B4-BE49-F238E27FC236}">
                  <a16:creationId xmlns:a16="http://schemas.microsoft.com/office/drawing/2014/main" id="{AA655D53-94DB-583D-F3D6-BEA8AF739F24}"/>
                </a:ext>
              </a:extLst>
            </p:cNvPr>
            <p:cNvSpPr/>
            <p:nvPr/>
          </p:nvSpPr>
          <p:spPr>
            <a:xfrm>
              <a:off x="5804992" y="4781701"/>
              <a:ext cx="1683270" cy="269016"/>
            </a:xfrm>
            <a:prstGeom prst="rect">
              <a:avLst/>
            </a:prstGeom>
            <a:solidFill>
              <a:schemeClr val="accent1"/>
            </a:solidFill>
            <a:ln>
              <a:solidFill>
                <a:schemeClr val="accent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91" name="rc42">
              <a:extLst>
                <a:ext uri="{FF2B5EF4-FFF2-40B4-BE49-F238E27FC236}">
                  <a16:creationId xmlns:a16="http://schemas.microsoft.com/office/drawing/2014/main" id="{F1B123A8-0215-25F8-91CD-F869EA2D87C5}"/>
                </a:ext>
              </a:extLst>
            </p:cNvPr>
            <p:cNvSpPr/>
            <p:nvPr/>
          </p:nvSpPr>
          <p:spPr>
            <a:xfrm>
              <a:off x="7488262" y="4781701"/>
              <a:ext cx="2210854" cy="269016"/>
            </a:xfrm>
            <a:prstGeom prst="rect">
              <a:avLst/>
            </a:prstGeom>
            <a:solidFill>
              <a:schemeClr val="accent3"/>
            </a:solidFill>
            <a:ln>
              <a:solidFill>
                <a:schemeClr val="accent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92" name="rc43">
              <a:extLst>
                <a:ext uri="{FF2B5EF4-FFF2-40B4-BE49-F238E27FC236}">
                  <a16:creationId xmlns:a16="http://schemas.microsoft.com/office/drawing/2014/main" id="{5D718A94-C0E3-4E35-9F21-1A809541AED1}"/>
                </a:ext>
              </a:extLst>
            </p:cNvPr>
            <p:cNvSpPr/>
            <p:nvPr/>
          </p:nvSpPr>
          <p:spPr>
            <a:xfrm>
              <a:off x="9699117" y="4781701"/>
              <a:ext cx="943382" cy="269016"/>
            </a:xfrm>
            <a:prstGeom prst="rect">
              <a:avLst/>
            </a:prstGeom>
            <a:solidFill>
              <a:schemeClr val="accent6"/>
            </a:solidFill>
            <a:ln>
              <a:solidFill>
                <a:schemeClr val="accent6"/>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93" name="rc44">
              <a:extLst>
                <a:ext uri="{FF2B5EF4-FFF2-40B4-BE49-F238E27FC236}">
                  <a16:creationId xmlns:a16="http://schemas.microsoft.com/office/drawing/2014/main" id="{BDA0F983-2373-D3AB-C8CA-F116A068FDAD}"/>
                </a:ext>
              </a:extLst>
            </p:cNvPr>
            <p:cNvSpPr/>
            <p:nvPr/>
          </p:nvSpPr>
          <p:spPr>
            <a:xfrm>
              <a:off x="10642500" y="4781701"/>
              <a:ext cx="143844" cy="269016"/>
            </a:xfrm>
            <a:prstGeom prst="rect">
              <a:avLst/>
            </a:prstGeom>
            <a:solidFill>
              <a:schemeClr val="accent6">
                <a:lumMod val="5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94" name="rc45">
              <a:extLst>
                <a:ext uri="{FF2B5EF4-FFF2-40B4-BE49-F238E27FC236}">
                  <a16:creationId xmlns:a16="http://schemas.microsoft.com/office/drawing/2014/main" id="{0D7A0E72-E53F-182E-C085-DC87E1B5A917}"/>
                </a:ext>
              </a:extLst>
            </p:cNvPr>
            <p:cNvSpPr/>
            <p:nvPr/>
          </p:nvSpPr>
          <p:spPr>
            <a:xfrm>
              <a:off x="10786345" y="4781701"/>
              <a:ext cx="140923" cy="269016"/>
            </a:xfrm>
            <a:prstGeom prst="rect">
              <a:avLst/>
            </a:prstGeom>
            <a:solidFill>
              <a:schemeClr val="bg2">
                <a:lumMod val="75000"/>
              </a:schemeClr>
            </a:solidFill>
            <a:ln>
              <a:solidFill>
                <a:schemeClr val="bg2">
                  <a:lumMod val="7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95" name="rc46">
              <a:extLst>
                <a:ext uri="{FF2B5EF4-FFF2-40B4-BE49-F238E27FC236}">
                  <a16:creationId xmlns:a16="http://schemas.microsoft.com/office/drawing/2014/main" id="{4031BEBE-569C-BE52-1517-D145D3294010}"/>
                </a:ext>
              </a:extLst>
            </p:cNvPr>
            <p:cNvSpPr/>
            <p:nvPr/>
          </p:nvSpPr>
          <p:spPr>
            <a:xfrm>
              <a:off x="3910337" y="5195572"/>
              <a:ext cx="1550904" cy="269016"/>
            </a:xfrm>
            <a:prstGeom prst="rect">
              <a:avLst/>
            </a:prstGeom>
            <a:solidFill>
              <a:schemeClr val="accent1">
                <a:lumMod val="50000"/>
              </a:schemeClr>
            </a:solidFill>
            <a:ln>
              <a:solidFill>
                <a:schemeClr val="accent1">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96" name="rc47">
              <a:extLst>
                <a:ext uri="{FF2B5EF4-FFF2-40B4-BE49-F238E27FC236}">
                  <a16:creationId xmlns:a16="http://schemas.microsoft.com/office/drawing/2014/main" id="{20350821-2504-4D91-1B88-E7DF306F904F}"/>
                </a:ext>
              </a:extLst>
            </p:cNvPr>
            <p:cNvSpPr/>
            <p:nvPr/>
          </p:nvSpPr>
          <p:spPr>
            <a:xfrm>
              <a:off x="5461242" y="5195572"/>
              <a:ext cx="1622326" cy="269016"/>
            </a:xfrm>
            <a:prstGeom prst="rect">
              <a:avLst/>
            </a:prstGeom>
            <a:solidFill>
              <a:schemeClr val="accent1"/>
            </a:solidFill>
            <a:ln>
              <a:solidFill>
                <a:schemeClr val="accent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97" name="rc48">
              <a:extLst>
                <a:ext uri="{FF2B5EF4-FFF2-40B4-BE49-F238E27FC236}">
                  <a16:creationId xmlns:a16="http://schemas.microsoft.com/office/drawing/2014/main" id="{47488202-6F23-D56B-BD81-8EE7E8ACE81F}"/>
                </a:ext>
              </a:extLst>
            </p:cNvPr>
            <p:cNvSpPr/>
            <p:nvPr/>
          </p:nvSpPr>
          <p:spPr>
            <a:xfrm>
              <a:off x="7083568" y="5195572"/>
              <a:ext cx="2116808" cy="269016"/>
            </a:xfrm>
            <a:prstGeom prst="rect">
              <a:avLst/>
            </a:prstGeom>
            <a:solidFill>
              <a:schemeClr val="accent3"/>
            </a:solidFill>
            <a:ln>
              <a:solidFill>
                <a:schemeClr val="accent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98" name="rc49">
              <a:extLst>
                <a:ext uri="{FF2B5EF4-FFF2-40B4-BE49-F238E27FC236}">
                  <a16:creationId xmlns:a16="http://schemas.microsoft.com/office/drawing/2014/main" id="{8B05EADB-6DD7-DAD8-DE92-44D3F51EA54B}"/>
                </a:ext>
              </a:extLst>
            </p:cNvPr>
            <p:cNvSpPr/>
            <p:nvPr/>
          </p:nvSpPr>
          <p:spPr>
            <a:xfrm>
              <a:off x="9200377" y="5195572"/>
              <a:ext cx="1295022" cy="269016"/>
            </a:xfrm>
            <a:prstGeom prst="rect">
              <a:avLst/>
            </a:prstGeom>
            <a:solidFill>
              <a:schemeClr val="accent6"/>
            </a:solidFill>
            <a:ln>
              <a:solidFill>
                <a:schemeClr val="accent6"/>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99" name="rc50">
              <a:extLst>
                <a:ext uri="{FF2B5EF4-FFF2-40B4-BE49-F238E27FC236}">
                  <a16:creationId xmlns:a16="http://schemas.microsoft.com/office/drawing/2014/main" id="{99B46581-4D9D-B7F3-40FB-9BC15C40F1F9}"/>
                </a:ext>
              </a:extLst>
            </p:cNvPr>
            <p:cNvSpPr/>
            <p:nvPr/>
          </p:nvSpPr>
          <p:spPr>
            <a:xfrm>
              <a:off x="10495399" y="5195572"/>
              <a:ext cx="257134" cy="269016"/>
            </a:xfrm>
            <a:prstGeom prst="rect">
              <a:avLst/>
            </a:prstGeom>
            <a:solidFill>
              <a:schemeClr val="accent6">
                <a:lumMod val="5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00" name="rc51">
              <a:extLst>
                <a:ext uri="{FF2B5EF4-FFF2-40B4-BE49-F238E27FC236}">
                  <a16:creationId xmlns:a16="http://schemas.microsoft.com/office/drawing/2014/main" id="{35780B04-1F5B-DD7B-5453-9AC7D6D5C993}"/>
                </a:ext>
              </a:extLst>
            </p:cNvPr>
            <p:cNvSpPr/>
            <p:nvPr/>
          </p:nvSpPr>
          <p:spPr>
            <a:xfrm>
              <a:off x="10752533" y="5195572"/>
              <a:ext cx="174734" cy="269016"/>
            </a:xfrm>
            <a:prstGeom prst="rect">
              <a:avLst/>
            </a:prstGeom>
            <a:solidFill>
              <a:schemeClr val="bg2">
                <a:lumMod val="75000"/>
              </a:schemeClr>
            </a:solidFill>
            <a:ln>
              <a:solidFill>
                <a:schemeClr val="bg2">
                  <a:lumMod val="7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01" name="rc52">
              <a:extLst>
                <a:ext uri="{FF2B5EF4-FFF2-40B4-BE49-F238E27FC236}">
                  <a16:creationId xmlns:a16="http://schemas.microsoft.com/office/drawing/2014/main" id="{ADFC4783-9116-B554-E750-FDB072443F5A}"/>
                </a:ext>
              </a:extLst>
            </p:cNvPr>
            <p:cNvSpPr/>
            <p:nvPr/>
          </p:nvSpPr>
          <p:spPr>
            <a:xfrm>
              <a:off x="3910337" y="3953960"/>
              <a:ext cx="2225965" cy="269016"/>
            </a:xfrm>
            <a:prstGeom prst="rect">
              <a:avLst/>
            </a:prstGeom>
            <a:solidFill>
              <a:schemeClr val="accent1">
                <a:lumMod val="50000"/>
              </a:schemeClr>
            </a:solidFill>
            <a:ln>
              <a:solidFill>
                <a:schemeClr val="accent1">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02" name="rc53">
              <a:extLst>
                <a:ext uri="{FF2B5EF4-FFF2-40B4-BE49-F238E27FC236}">
                  <a16:creationId xmlns:a16="http://schemas.microsoft.com/office/drawing/2014/main" id="{63D5AB52-3988-A7F2-2712-8FB719B6A6A4}"/>
                </a:ext>
              </a:extLst>
            </p:cNvPr>
            <p:cNvSpPr/>
            <p:nvPr/>
          </p:nvSpPr>
          <p:spPr>
            <a:xfrm>
              <a:off x="6136303" y="3953960"/>
              <a:ext cx="2113803" cy="269016"/>
            </a:xfrm>
            <a:prstGeom prst="rect">
              <a:avLst/>
            </a:prstGeom>
            <a:solidFill>
              <a:schemeClr val="accent1"/>
            </a:solidFill>
            <a:ln>
              <a:solidFill>
                <a:schemeClr val="accent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03" name="rc54">
              <a:extLst>
                <a:ext uri="{FF2B5EF4-FFF2-40B4-BE49-F238E27FC236}">
                  <a16:creationId xmlns:a16="http://schemas.microsoft.com/office/drawing/2014/main" id="{AE6C1FA9-AB12-3171-1F4D-209F0E96014C}"/>
                </a:ext>
              </a:extLst>
            </p:cNvPr>
            <p:cNvSpPr/>
            <p:nvPr/>
          </p:nvSpPr>
          <p:spPr>
            <a:xfrm>
              <a:off x="8250106" y="3953960"/>
              <a:ext cx="1891398" cy="269016"/>
            </a:xfrm>
            <a:prstGeom prst="rect">
              <a:avLst/>
            </a:prstGeom>
            <a:solidFill>
              <a:schemeClr val="accent3"/>
            </a:solidFill>
            <a:ln>
              <a:solidFill>
                <a:schemeClr val="accent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04" name="rc55">
              <a:extLst>
                <a:ext uri="{FF2B5EF4-FFF2-40B4-BE49-F238E27FC236}">
                  <a16:creationId xmlns:a16="http://schemas.microsoft.com/office/drawing/2014/main" id="{4B74C5CD-6AFA-69FA-DDCF-E979F7000CD8}"/>
                </a:ext>
              </a:extLst>
            </p:cNvPr>
            <p:cNvSpPr/>
            <p:nvPr/>
          </p:nvSpPr>
          <p:spPr>
            <a:xfrm>
              <a:off x="10141505" y="3953960"/>
              <a:ext cx="547704" cy="269016"/>
            </a:xfrm>
            <a:prstGeom prst="rect">
              <a:avLst/>
            </a:prstGeom>
            <a:solidFill>
              <a:schemeClr val="accent6"/>
            </a:solidFill>
            <a:ln>
              <a:solidFill>
                <a:schemeClr val="accent6"/>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05" name="rc56">
              <a:extLst>
                <a:ext uri="{FF2B5EF4-FFF2-40B4-BE49-F238E27FC236}">
                  <a16:creationId xmlns:a16="http://schemas.microsoft.com/office/drawing/2014/main" id="{7E956B8E-B3A5-1464-C655-3C4D013EABDD}"/>
                </a:ext>
              </a:extLst>
            </p:cNvPr>
            <p:cNvSpPr/>
            <p:nvPr/>
          </p:nvSpPr>
          <p:spPr>
            <a:xfrm>
              <a:off x="10689210" y="3953960"/>
              <a:ext cx="131614" cy="269016"/>
            </a:xfrm>
            <a:prstGeom prst="rect">
              <a:avLst/>
            </a:prstGeom>
            <a:solidFill>
              <a:schemeClr val="accent6">
                <a:lumMod val="5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06" name="rc57">
              <a:extLst>
                <a:ext uri="{FF2B5EF4-FFF2-40B4-BE49-F238E27FC236}">
                  <a16:creationId xmlns:a16="http://schemas.microsoft.com/office/drawing/2014/main" id="{8FCE75AA-0C3B-E842-5D4A-75E38418C922}"/>
                </a:ext>
              </a:extLst>
            </p:cNvPr>
            <p:cNvSpPr/>
            <p:nvPr/>
          </p:nvSpPr>
          <p:spPr>
            <a:xfrm>
              <a:off x="10820824" y="3953960"/>
              <a:ext cx="106443" cy="269016"/>
            </a:xfrm>
            <a:prstGeom prst="rect">
              <a:avLst/>
            </a:prstGeom>
            <a:solidFill>
              <a:schemeClr val="bg2">
                <a:lumMod val="75000"/>
              </a:schemeClr>
            </a:solidFill>
            <a:ln>
              <a:solidFill>
                <a:schemeClr val="bg2">
                  <a:lumMod val="7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07" name="tx58">
              <a:extLst>
                <a:ext uri="{FF2B5EF4-FFF2-40B4-BE49-F238E27FC236}">
                  <a16:creationId xmlns:a16="http://schemas.microsoft.com/office/drawing/2014/main" id="{D055D847-2B4C-5505-4352-D14195D43626}"/>
                </a:ext>
              </a:extLst>
            </p:cNvPr>
            <p:cNvSpPr/>
            <p:nvPr/>
          </p:nvSpPr>
          <p:spPr>
            <a:xfrm>
              <a:off x="7637537" y="4440629"/>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2B2B2B">
                      <a:alpha val="100000"/>
                    </a:srgbClr>
                  </a:solidFill>
                  <a:effectLst/>
                  <a:uLnTx/>
                  <a:uFillTx/>
                  <a:latin typeface="Arial"/>
                  <a:ea typeface="+mn-ea"/>
                  <a:cs typeface="Arial"/>
                </a:rPr>
                <a:t>16%</a:t>
              </a:r>
            </a:p>
          </p:txBody>
        </p:sp>
        <p:sp>
          <p:nvSpPr>
            <p:cNvPr id="208" name="tx59">
              <a:extLst>
                <a:ext uri="{FF2B5EF4-FFF2-40B4-BE49-F238E27FC236}">
                  <a16:creationId xmlns:a16="http://schemas.microsoft.com/office/drawing/2014/main" id="{5444DC35-1FF9-66C8-D6E4-DF0EA7E98619}"/>
                </a:ext>
              </a:extLst>
            </p:cNvPr>
            <p:cNvSpPr/>
            <p:nvPr/>
          </p:nvSpPr>
          <p:spPr>
            <a:xfrm>
              <a:off x="8534543" y="4440629"/>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solidFill>
                  <a:effectLst/>
                  <a:uLnTx/>
                  <a:uFillTx/>
                  <a:latin typeface="Arial"/>
                  <a:ea typeface="+mn-ea"/>
                  <a:cs typeface="Arial"/>
                </a:rPr>
                <a:t>10%</a:t>
              </a:r>
            </a:p>
          </p:txBody>
        </p:sp>
        <p:sp>
          <p:nvSpPr>
            <p:cNvPr id="209" name="tx60">
              <a:extLst>
                <a:ext uri="{FF2B5EF4-FFF2-40B4-BE49-F238E27FC236}">
                  <a16:creationId xmlns:a16="http://schemas.microsoft.com/office/drawing/2014/main" id="{F3357940-088C-C92C-C59E-6B03A0ECCFA5}"/>
                </a:ext>
              </a:extLst>
            </p:cNvPr>
            <p:cNvSpPr/>
            <p:nvPr/>
          </p:nvSpPr>
          <p:spPr>
            <a:xfrm>
              <a:off x="9702731" y="4440629"/>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solidFill>
                  <a:effectLst/>
                  <a:uLnTx/>
                  <a:uFillTx/>
                  <a:latin typeface="Arial"/>
                  <a:ea typeface="+mn-ea"/>
                  <a:cs typeface="Arial"/>
                </a:rPr>
                <a:t>23%</a:t>
              </a:r>
            </a:p>
          </p:txBody>
        </p:sp>
        <p:sp>
          <p:nvSpPr>
            <p:cNvPr id="210" name="tx61">
              <a:extLst>
                <a:ext uri="{FF2B5EF4-FFF2-40B4-BE49-F238E27FC236}">
                  <a16:creationId xmlns:a16="http://schemas.microsoft.com/office/drawing/2014/main" id="{CDF0A25F-FC62-410E-770D-AF624EB39DAE}"/>
                </a:ext>
              </a:extLst>
            </p:cNvPr>
            <p:cNvSpPr/>
            <p:nvPr/>
          </p:nvSpPr>
          <p:spPr>
            <a:xfrm>
              <a:off x="8695399" y="5682241"/>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2B2B2B">
                      <a:alpha val="100000"/>
                    </a:srgbClr>
                  </a:solidFill>
                  <a:effectLst/>
                  <a:uLnTx/>
                  <a:uFillTx/>
                  <a:latin typeface="Arial"/>
                  <a:ea typeface="+mn-ea"/>
                  <a:cs typeface="Arial"/>
                </a:rPr>
                <a:t>34%</a:t>
              </a:r>
            </a:p>
          </p:txBody>
        </p:sp>
        <p:sp>
          <p:nvSpPr>
            <p:cNvPr id="211" name="tx62">
              <a:extLst>
                <a:ext uri="{FF2B5EF4-FFF2-40B4-BE49-F238E27FC236}">
                  <a16:creationId xmlns:a16="http://schemas.microsoft.com/office/drawing/2014/main" id="{9F5C7D2B-E115-2B44-BD05-3433BFEB92AE}"/>
                </a:ext>
              </a:extLst>
            </p:cNvPr>
            <p:cNvSpPr/>
            <p:nvPr/>
          </p:nvSpPr>
          <p:spPr>
            <a:xfrm>
              <a:off x="10248200" y="5682241"/>
              <a:ext cx="23496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solidFill>
                  <a:effectLst/>
                  <a:uLnTx/>
                  <a:uFillTx/>
                  <a:latin typeface="Arial"/>
                  <a:ea typeface="+mn-ea"/>
                  <a:cs typeface="Arial"/>
                </a:rPr>
                <a:t>9%</a:t>
              </a:r>
            </a:p>
          </p:txBody>
        </p:sp>
        <p:sp>
          <p:nvSpPr>
            <p:cNvPr id="212" name="tx63">
              <a:extLst>
                <a:ext uri="{FF2B5EF4-FFF2-40B4-BE49-F238E27FC236}">
                  <a16:creationId xmlns:a16="http://schemas.microsoft.com/office/drawing/2014/main" id="{A8600AFE-ABE7-152F-C45D-CE146D0601BB}"/>
                </a:ext>
              </a:extLst>
            </p:cNvPr>
            <p:cNvSpPr/>
            <p:nvPr/>
          </p:nvSpPr>
          <p:spPr>
            <a:xfrm>
              <a:off x="9844092" y="2785146"/>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2B2B2B">
                      <a:alpha val="100000"/>
                    </a:srgbClr>
                  </a:solidFill>
                  <a:effectLst/>
                  <a:uLnTx/>
                  <a:uFillTx/>
                  <a:latin typeface="Arial"/>
                  <a:ea typeface="+mn-ea"/>
                  <a:cs typeface="Arial"/>
                </a:rPr>
                <a:t>13%</a:t>
              </a:r>
            </a:p>
          </p:txBody>
        </p:sp>
        <p:sp>
          <p:nvSpPr>
            <p:cNvPr id="213" name="tx64">
              <a:extLst>
                <a:ext uri="{FF2B5EF4-FFF2-40B4-BE49-F238E27FC236}">
                  <a16:creationId xmlns:a16="http://schemas.microsoft.com/office/drawing/2014/main" id="{A654EB11-857C-E9AA-9715-EA38E18F5582}"/>
                </a:ext>
              </a:extLst>
            </p:cNvPr>
            <p:cNvSpPr/>
            <p:nvPr/>
          </p:nvSpPr>
          <p:spPr>
            <a:xfrm>
              <a:off x="10481583" y="2787585"/>
              <a:ext cx="234967" cy="118540"/>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solidFill>
                  <a:effectLst/>
                  <a:uLnTx/>
                  <a:uFillTx/>
                  <a:latin typeface="Arial"/>
                  <a:ea typeface="+mn-ea"/>
                  <a:cs typeface="Arial"/>
                </a:rPr>
                <a:t>4%</a:t>
              </a:r>
            </a:p>
          </p:txBody>
        </p:sp>
        <p:sp>
          <p:nvSpPr>
            <p:cNvPr id="214" name="tx65">
              <a:extLst>
                <a:ext uri="{FF2B5EF4-FFF2-40B4-BE49-F238E27FC236}">
                  <a16:creationId xmlns:a16="http://schemas.microsoft.com/office/drawing/2014/main" id="{FB19B841-0630-01D6-884A-44F0C3A9D924}"/>
                </a:ext>
              </a:extLst>
            </p:cNvPr>
            <p:cNvSpPr/>
            <p:nvPr/>
          </p:nvSpPr>
          <p:spPr>
            <a:xfrm>
              <a:off x="9200296" y="3612887"/>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2B2B2B">
                      <a:alpha val="100000"/>
                    </a:srgbClr>
                  </a:solidFill>
                  <a:effectLst/>
                  <a:uLnTx/>
                  <a:uFillTx/>
                  <a:latin typeface="Arial"/>
                  <a:ea typeface="+mn-ea"/>
                  <a:cs typeface="Arial"/>
                </a:rPr>
                <a:t>25%</a:t>
              </a:r>
            </a:p>
          </p:txBody>
        </p:sp>
        <p:sp>
          <p:nvSpPr>
            <p:cNvPr id="215" name="tx66">
              <a:extLst>
                <a:ext uri="{FF2B5EF4-FFF2-40B4-BE49-F238E27FC236}">
                  <a16:creationId xmlns:a16="http://schemas.microsoft.com/office/drawing/2014/main" id="{BDFFCFE2-A862-E1A6-0B41-49E8CBA1448E}"/>
                </a:ext>
              </a:extLst>
            </p:cNvPr>
            <p:cNvSpPr/>
            <p:nvPr/>
          </p:nvSpPr>
          <p:spPr>
            <a:xfrm>
              <a:off x="10327887" y="3612887"/>
              <a:ext cx="23496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solidFill>
                  <a:effectLst/>
                  <a:uLnTx/>
                  <a:uFillTx/>
                  <a:latin typeface="Arial"/>
                  <a:ea typeface="+mn-ea"/>
                  <a:cs typeface="Arial"/>
                </a:rPr>
                <a:t>6%</a:t>
              </a:r>
            </a:p>
          </p:txBody>
        </p:sp>
        <p:sp>
          <p:nvSpPr>
            <p:cNvPr id="216" name="tx67">
              <a:extLst>
                <a:ext uri="{FF2B5EF4-FFF2-40B4-BE49-F238E27FC236}">
                  <a16:creationId xmlns:a16="http://schemas.microsoft.com/office/drawing/2014/main" id="{1560304C-FAA3-3CC4-A83B-BCED6D58D1B2}"/>
                </a:ext>
              </a:extLst>
            </p:cNvPr>
            <p:cNvSpPr/>
            <p:nvPr/>
          </p:nvSpPr>
          <p:spPr>
            <a:xfrm>
              <a:off x="6852651" y="6096112"/>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2B2B2B">
                      <a:alpha val="100000"/>
                    </a:srgbClr>
                  </a:solidFill>
                  <a:effectLst/>
                  <a:uLnTx/>
                  <a:uFillTx/>
                  <a:latin typeface="Arial"/>
                  <a:ea typeface="+mn-ea"/>
                  <a:cs typeface="Arial"/>
                </a:rPr>
                <a:t>21%</a:t>
              </a:r>
            </a:p>
          </p:txBody>
        </p:sp>
        <p:sp>
          <p:nvSpPr>
            <p:cNvPr id="217" name="tx68">
              <a:extLst>
                <a:ext uri="{FF2B5EF4-FFF2-40B4-BE49-F238E27FC236}">
                  <a16:creationId xmlns:a16="http://schemas.microsoft.com/office/drawing/2014/main" id="{98C85A0D-BD02-3C0C-6BC0-03224655D591}"/>
                </a:ext>
              </a:extLst>
            </p:cNvPr>
            <p:cNvSpPr/>
            <p:nvPr/>
          </p:nvSpPr>
          <p:spPr>
            <a:xfrm>
              <a:off x="8386169" y="6096112"/>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solidFill>
                  <a:effectLst/>
                  <a:uLnTx/>
                  <a:uFillTx/>
                  <a:latin typeface="Arial"/>
                  <a:ea typeface="+mn-ea"/>
                  <a:cs typeface="Arial"/>
                </a:rPr>
                <a:t>22%</a:t>
              </a:r>
            </a:p>
          </p:txBody>
        </p:sp>
        <p:sp>
          <p:nvSpPr>
            <p:cNvPr id="218" name="tx69">
              <a:extLst>
                <a:ext uri="{FF2B5EF4-FFF2-40B4-BE49-F238E27FC236}">
                  <a16:creationId xmlns:a16="http://schemas.microsoft.com/office/drawing/2014/main" id="{412F91A6-BBC6-D10A-F0F6-A74611FEA5E3}"/>
                </a:ext>
              </a:extLst>
            </p:cNvPr>
            <p:cNvSpPr/>
            <p:nvPr/>
          </p:nvSpPr>
          <p:spPr>
            <a:xfrm>
              <a:off x="9827374" y="6096112"/>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solidFill>
                  <a:effectLst/>
                  <a:uLnTx/>
                  <a:uFillTx/>
                  <a:latin typeface="Arial"/>
                  <a:ea typeface="+mn-ea"/>
                  <a:cs typeface="Arial"/>
                </a:rPr>
                <a:t>19%</a:t>
              </a:r>
            </a:p>
          </p:txBody>
        </p:sp>
        <p:sp>
          <p:nvSpPr>
            <p:cNvPr id="219" name="tx70">
              <a:extLst>
                <a:ext uri="{FF2B5EF4-FFF2-40B4-BE49-F238E27FC236}">
                  <a16:creationId xmlns:a16="http://schemas.microsoft.com/office/drawing/2014/main" id="{BAA974E4-5FAA-A82C-19C2-142CD1B2F0F3}"/>
                </a:ext>
              </a:extLst>
            </p:cNvPr>
            <p:cNvSpPr/>
            <p:nvPr/>
          </p:nvSpPr>
          <p:spPr>
            <a:xfrm>
              <a:off x="8773239" y="3199016"/>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2B2B2B">
                      <a:alpha val="100000"/>
                    </a:srgbClr>
                  </a:solidFill>
                  <a:effectLst/>
                  <a:uLnTx/>
                  <a:uFillTx/>
                  <a:latin typeface="Arial"/>
                  <a:ea typeface="+mn-ea"/>
                  <a:cs typeface="Arial"/>
                </a:rPr>
                <a:t>22%</a:t>
              </a:r>
            </a:p>
          </p:txBody>
        </p:sp>
        <p:sp>
          <p:nvSpPr>
            <p:cNvPr id="220" name="tx71">
              <a:extLst>
                <a:ext uri="{FF2B5EF4-FFF2-40B4-BE49-F238E27FC236}">
                  <a16:creationId xmlns:a16="http://schemas.microsoft.com/office/drawing/2014/main" id="{1512AA82-F1EA-362D-8DD3-7D5EB6F1F39B}"/>
                </a:ext>
              </a:extLst>
            </p:cNvPr>
            <p:cNvSpPr/>
            <p:nvPr/>
          </p:nvSpPr>
          <p:spPr>
            <a:xfrm>
              <a:off x="9901180" y="3199016"/>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solidFill>
                  <a:effectLst/>
                  <a:uLnTx/>
                  <a:uFillTx/>
                  <a:latin typeface="Arial"/>
                  <a:ea typeface="+mn-ea"/>
                  <a:cs typeface="Arial"/>
                </a:rPr>
                <a:t>10%</a:t>
              </a:r>
            </a:p>
          </p:txBody>
        </p:sp>
        <p:sp>
          <p:nvSpPr>
            <p:cNvPr id="221" name="tx72">
              <a:extLst>
                <a:ext uri="{FF2B5EF4-FFF2-40B4-BE49-F238E27FC236}">
                  <a16:creationId xmlns:a16="http://schemas.microsoft.com/office/drawing/2014/main" id="{C2549050-AC07-9ED4-D524-935E0E1B1014}"/>
                </a:ext>
              </a:extLst>
            </p:cNvPr>
            <p:cNvSpPr/>
            <p:nvPr/>
          </p:nvSpPr>
          <p:spPr>
            <a:xfrm>
              <a:off x="10466808" y="3201456"/>
              <a:ext cx="234967" cy="118540"/>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solidFill>
                  <a:effectLst/>
                  <a:uLnTx/>
                  <a:uFillTx/>
                  <a:latin typeface="Arial"/>
                  <a:ea typeface="+mn-ea"/>
                  <a:cs typeface="Arial"/>
                </a:rPr>
                <a:t>5%</a:t>
              </a:r>
            </a:p>
          </p:txBody>
        </p:sp>
        <p:sp>
          <p:nvSpPr>
            <p:cNvPr id="222" name="tx73">
              <a:extLst>
                <a:ext uri="{FF2B5EF4-FFF2-40B4-BE49-F238E27FC236}">
                  <a16:creationId xmlns:a16="http://schemas.microsoft.com/office/drawing/2014/main" id="{FD43FFFA-5CBC-4D4A-A49D-BAD9838266F0}"/>
                </a:ext>
              </a:extLst>
            </p:cNvPr>
            <p:cNvSpPr/>
            <p:nvPr/>
          </p:nvSpPr>
          <p:spPr>
            <a:xfrm>
              <a:off x="8431001" y="4854500"/>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2B2B2B">
                      <a:alpha val="100000"/>
                    </a:srgbClr>
                  </a:solidFill>
                  <a:effectLst/>
                  <a:uLnTx/>
                  <a:uFillTx/>
                  <a:latin typeface="Arial"/>
                  <a:ea typeface="+mn-ea"/>
                  <a:cs typeface="Arial"/>
                </a:rPr>
                <a:t>32%</a:t>
              </a:r>
            </a:p>
          </p:txBody>
        </p:sp>
        <p:sp>
          <p:nvSpPr>
            <p:cNvPr id="223" name="tx74">
              <a:extLst>
                <a:ext uri="{FF2B5EF4-FFF2-40B4-BE49-F238E27FC236}">
                  <a16:creationId xmlns:a16="http://schemas.microsoft.com/office/drawing/2014/main" id="{1ACE5505-D209-4531-7BFF-6CB29DDA73FC}"/>
                </a:ext>
              </a:extLst>
            </p:cNvPr>
            <p:cNvSpPr/>
            <p:nvPr/>
          </p:nvSpPr>
          <p:spPr>
            <a:xfrm>
              <a:off x="10008120" y="4854500"/>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solidFill>
                  <a:effectLst/>
                  <a:uLnTx/>
                  <a:uFillTx/>
                  <a:latin typeface="Arial"/>
                  <a:ea typeface="+mn-ea"/>
                  <a:cs typeface="Arial"/>
                </a:rPr>
                <a:t>13%</a:t>
              </a:r>
            </a:p>
          </p:txBody>
        </p:sp>
        <p:sp>
          <p:nvSpPr>
            <p:cNvPr id="224" name="tx75">
              <a:extLst>
                <a:ext uri="{FF2B5EF4-FFF2-40B4-BE49-F238E27FC236}">
                  <a16:creationId xmlns:a16="http://schemas.microsoft.com/office/drawing/2014/main" id="{54268B00-D4B9-EF59-0BA2-4CC2A11B1D82}"/>
                </a:ext>
              </a:extLst>
            </p:cNvPr>
            <p:cNvSpPr/>
            <p:nvPr/>
          </p:nvSpPr>
          <p:spPr>
            <a:xfrm>
              <a:off x="7979283" y="5268370"/>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2B2B2B">
                      <a:alpha val="100000"/>
                    </a:srgbClr>
                  </a:solidFill>
                  <a:effectLst/>
                  <a:uLnTx/>
                  <a:uFillTx/>
                  <a:latin typeface="Arial"/>
                  <a:ea typeface="+mn-ea"/>
                  <a:cs typeface="Arial"/>
                </a:rPr>
                <a:t>30%</a:t>
              </a:r>
            </a:p>
          </p:txBody>
        </p:sp>
        <p:sp>
          <p:nvSpPr>
            <p:cNvPr id="225" name="tx76">
              <a:extLst>
                <a:ext uri="{FF2B5EF4-FFF2-40B4-BE49-F238E27FC236}">
                  <a16:creationId xmlns:a16="http://schemas.microsoft.com/office/drawing/2014/main" id="{7529B1D9-E267-ED33-128A-AEAB2D52F080}"/>
                </a:ext>
              </a:extLst>
            </p:cNvPr>
            <p:cNvSpPr/>
            <p:nvPr/>
          </p:nvSpPr>
          <p:spPr>
            <a:xfrm>
              <a:off x="9685199" y="5268370"/>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solidFill>
                  <a:effectLst/>
                  <a:uLnTx/>
                  <a:uFillTx/>
                  <a:latin typeface="Arial"/>
                  <a:ea typeface="+mn-ea"/>
                  <a:cs typeface="Arial"/>
                </a:rPr>
                <a:t>18%</a:t>
              </a:r>
            </a:p>
          </p:txBody>
        </p:sp>
        <p:sp>
          <p:nvSpPr>
            <p:cNvPr id="226" name="tx77">
              <a:extLst>
                <a:ext uri="{FF2B5EF4-FFF2-40B4-BE49-F238E27FC236}">
                  <a16:creationId xmlns:a16="http://schemas.microsoft.com/office/drawing/2014/main" id="{7004E808-07B2-47C3-A576-D50E2585A06F}"/>
                </a:ext>
              </a:extLst>
            </p:cNvPr>
            <p:cNvSpPr/>
            <p:nvPr/>
          </p:nvSpPr>
          <p:spPr>
            <a:xfrm>
              <a:off x="10506482" y="5270809"/>
              <a:ext cx="234967" cy="118540"/>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solidFill>
                  <a:effectLst/>
                  <a:uLnTx/>
                  <a:uFillTx/>
                  <a:latin typeface="Arial"/>
                  <a:ea typeface="+mn-ea"/>
                  <a:cs typeface="Arial"/>
                </a:rPr>
                <a:t>4%</a:t>
              </a:r>
            </a:p>
          </p:txBody>
        </p:sp>
        <p:sp>
          <p:nvSpPr>
            <p:cNvPr id="227" name="tx78">
              <a:extLst>
                <a:ext uri="{FF2B5EF4-FFF2-40B4-BE49-F238E27FC236}">
                  <a16:creationId xmlns:a16="http://schemas.microsoft.com/office/drawing/2014/main" id="{0CD7DBFC-359A-0A31-5146-6D3F5EE11877}"/>
                </a:ext>
              </a:extLst>
            </p:cNvPr>
            <p:cNvSpPr/>
            <p:nvPr/>
          </p:nvSpPr>
          <p:spPr>
            <a:xfrm>
              <a:off x="9033117" y="4026758"/>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2B2B2B">
                      <a:alpha val="100000"/>
                    </a:srgbClr>
                  </a:solidFill>
                  <a:effectLst/>
                  <a:uLnTx/>
                  <a:uFillTx/>
                  <a:latin typeface="Arial"/>
                  <a:ea typeface="+mn-ea"/>
                  <a:cs typeface="Arial"/>
                </a:rPr>
                <a:t>27%</a:t>
              </a:r>
            </a:p>
          </p:txBody>
        </p:sp>
        <p:sp>
          <p:nvSpPr>
            <p:cNvPr id="228" name="tx79">
              <a:extLst>
                <a:ext uri="{FF2B5EF4-FFF2-40B4-BE49-F238E27FC236}">
                  <a16:creationId xmlns:a16="http://schemas.microsoft.com/office/drawing/2014/main" id="{9EB9A2C3-5238-11D1-9F30-880588A5ACF9}"/>
                </a:ext>
              </a:extLst>
            </p:cNvPr>
            <p:cNvSpPr/>
            <p:nvPr/>
          </p:nvSpPr>
          <p:spPr>
            <a:xfrm>
              <a:off x="10297874" y="4026758"/>
              <a:ext cx="23496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solidFill>
                  <a:effectLst/>
                  <a:uLnTx/>
                  <a:uFillTx/>
                  <a:latin typeface="Arial"/>
                  <a:ea typeface="+mn-ea"/>
                  <a:cs typeface="Arial"/>
                </a:rPr>
                <a:t>8%</a:t>
              </a:r>
            </a:p>
          </p:txBody>
        </p:sp>
        <p:sp>
          <p:nvSpPr>
            <p:cNvPr id="229" name="tx80">
              <a:extLst>
                <a:ext uri="{FF2B5EF4-FFF2-40B4-BE49-F238E27FC236}">
                  <a16:creationId xmlns:a16="http://schemas.microsoft.com/office/drawing/2014/main" id="{505FF215-0FB3-6D29-784A-46E97578E5C9}"/>
                </a:ext>
              </a:extLst>
            </p:cNvPr>
            <p:cNvSpPr/>
            <p:nvPr/>
          </p:nvSpPr>
          <p:spPr>
            <a:xfrm>
              <a:off x="4848484" y="4440629"/>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31%</a:t>
              </a:r>
            </a:p>
          </p:txBody>
        </p:sp>
        <p:sp>
          <p:nvSpPr>
            <p:cNvPr id="230" name="tx81">
              <a:extLst>
                <a:ext uri="{FF2B5EF4-FFF2-40B4-BE49-F238E27FC236}">
                  <a16:creationId xmlns:a16="http://schemas.microsoft.com/office/drawing/2014/main" id="{CF208557-4EEA-C8E1-BDFD-57CAB82AD892}"/>
                </a:ext>
              </a:extLst>
            </p:cNvPr>
            <p:cNvSpPr/>
            <p:nvPr/>
          </p:nvSpPr>
          <p:spPr>
            <a:xfrm>
              <a:off x="6518919" y="4440629"/>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000000"/>
                  </a:solidFill>
                  <a:effectLst/>
                  <a:uLnTx/>
                  <a:uFillTx/>
                  <a:latin typeface="Arial"/>
                  <a:ea typeface="+mn-ea"/>
                  <a:cs typeface="Arial"/>
                </a:rPr>
                <a:t>16%</a:t>
              </a:r>
            </a:p>
          </p:txBody>
        </p:sp>
        <p:sp>
          <p:nvSpPr>
            <p:cNvPr id="231" name="tx82">
              <a:extLst>
                <a:ext uri="{FF2B5EF4-FFF2-40B4-BE49-F238E27FC236}">
                  <a16:creationId xmlns:a16="http://schemas.microsoft.com/office/drawing/2014/main" id="{7DDB1AD0-0603-101C-A6AC-6F1446218696}"/>
                </a:ext>
              </a:extLst>
            </p:cNvPr>
            <p:cNvSpPr/>
            <p:nvPr/>
          </p:nvSpPr>
          <p:spPr>
            <a:xfrm>
              <a:off x="4535143" y="5682241"/>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22%</a:t>
              </a:r>
            </a:p>
          </p:txBody>
        </p:sp>
        <p:sp>
          <p:nvSpPr>
            <p:cNvPr id="232" name="tx83">
              <a:extLst>
                <a:ext uri="{FF2B5EF4-FFF2-40B4-BE49-F238E27FC236}">
                  <a16:creationId xmlns:a16="http://schemas.microsoft.com/office/drawing/2014/main" id="{55387D50-9433-D601-DF8B-4628A087856A}"/>
                </a:ext>
              </a:extLst>
            </p:cNvPr>
            <p:cNvSpPr/>
            <p:nvPr/>
          </p:nvSpPr>
          <p:spPr>
            <a:xfrm>
              <a:off x="6413456" y="5682241"/>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000000"/>
                  </a:solidFill>
                  <a:effectLst/>
                  <a:uLnTx/>
                  <a:uFillTx/>
                  <a:latin typeface="Arial"/>
                  <a:ea typeface="+mn-ea"/>
                  <a:cs typeface="Arial"/>
                </a:rPr>
                <a:t>31%</a:t>
              </a:r>
            </a:p>
          </p:txBody>
        </p:sp>
        <p:sp>
          <p:nvSpPr>
            <p:cNvPr id="233" name="tx84">
              <a:extLst>
                <a:ext uri="{FF2B5EF4-FFF2-40B4-BE49-F238E27FC236}">
                  <a16:creationId xmlns:a16="http://schemas.microsoft.com/office/drawing/2014/main" id="{47A176FB-165F-F8FC-D474-CAA62639FA2C}"/>
                </a:ext>
              </a:extLst>
            </p:cNvPr>
            <p:cNvSpPr/>
            <p:nvPr/>
          </p:nvSpPr>
          <p:spPr>
            <a:xfrm>
              <a:off x="5563117" y="2785146"/>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52%</a:t>
              </a:r>
            </a:p>
          </p:txBody>
        </p:sp>
        <p:sp>
          <p:nvSpPr>
            <p:cNvPr id="234" name="tx85">
              <a:extLst>
                <a:ext uri="{FF2B5EF4-FFF2-40B4-BE49-F238E27FC236}">
                  <a16:creationId xmlns:a16="http://schemas.microsoft.com/office/drawing/2014/main" id="{3A164058-D274-2763-A34F-7CD086F82730}"/>
                </a:ext>
              </a:extLst>
            </p:cNvPr>
            <p:cNvSpPr/>
            <p:nvPr/>
          </p:nvSpPr>
          <p:spPr>
            <a:xfrm>
              <a:off x="8385001" y="2785146"/>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000000"/>
                  </a:solidFill>
                  <a:effectLst/>
                  <a:uLnTx/>
                  <a:uFillTx/>
                  <a:latin typeface="Arial"/>
                  <a:ea typeface="+mn-ea"/>
                  <a:cs typeface="Arial"/>
                </a:rPr>
                <a:t>29%</a:t>
              </a:r>
            </a:p>
          </p:txBody>
        </p:sp>
        <p:sp>
          <p:nvSpPr>
            <p:cNvPr id="235" name="tx86">
              <a:extLst>
                <a:ext uri="{FF2B5EF4-FFF2-40B4-BE49-F238E27FC236}">
                  <a16:creationId xmlns:a16="http://schemas.microsoft.com/office/drawing/2014/main" id="{47A20A5E-FCA8-C025-B7C1-66EF55BE4150}"/>
                </a:ext>
              </a:extLst>
            </p:cNvPr>
            <p:cNvSpPr/>
            <p:nvPr/>
          </p:nvSpPr>
          <p:spPr>
            <a:xfrm>
              <a:off x="4991098" y="3612887"/>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35%</a:t>
              </a:r>
            </a:p>
          </p:txBody>
        </p:sp>
        <p:sp>
          <p:nvSpPr>
            <p:cNvPr id="236" name="tx87">
              <a:extLst>
                <a:ext uri="{FF2B5EF4-FFF2-40B4-BE49-F238E27FC236}">
                  <a16:creationId xmlns:a16="http://schemas.microsoft.com/office/drawing/2014/main" id="{764FC8B2-3D75-1BC4-04C2-7D2343779F86}"/>
                </a:ext>
              </a:extLst>
            </p:cNvPr>
            <p:cNvSpPr/>
            <p:nvPr/>
          </p:nvSpPr>
          <p:spPr>
            <a:xfrm>
              <a:off x="7287087" y="3612887"/>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000000"/>
                  </a:solidFill>
                  <a:effectLst/>
                  <a:uLnTx/>
                  <a:uFillTx/>
                  <a:latin typeface="Arial"/>
                  <a:ea typeface="+mn-ea"/>
                  <a:cs typeface="Arial"/>
                </a:rPr>
                <a:t>30%</a:t>
              </a:r>
            </a:p>
          </p:txBody>
        </p:sp>
        <p:sp>
          <p:nvSpPr>
            <p:cNvPr id="237" name="tx88">
              <a:extLst>
                <a:ext uri="{FF2B5EF4-FFF2-40B4-BE49-F238E27FC236}">
                  <a16:creationId xmlns:a16="http://schemas.microsoft.com/office/drawing/2014/main" id="{FF3C484F-6CAB-CD17-A835-0CD541228996}"/>
                </a:ext>
              </a:extLst>
            </p:cNvPr>
            <p:cNvSpPr/>
            <p:nvPr/>
          </p:nvSpPr>
          <p:spPr>
            <a:xfrm>
              <a:off x="4345319" y="6098551"/>
              <a:ext cx="325377" cy="118540"/>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17%</a:t>
              </a:r>
            </a:p>
          </p:txBody>
        </p:sp>
        <p:sp>
          <p:nvSpPr>
            <p:cNvPr id="238" name="tx89">
              <a:extLst>
                <a:ext uri="{FF2B5EF4-FFF2-40B4-BE49-F238E27FC236}">
                  <a16:creationId xmlns:a16="http://schemas.microsoft.com/office/drawing/2014/main" id="{3BE0F9BA-B5A5-3C57-1CCC-9367ECD5E771}"/>
                </a:ext>
              </a:extLst>
            </p:cNvPr>
            <p:cNvSpPr/>
            <p:nvPr/>
          </p:nvSpPr>
          <p:spPr>
            <a:xfrm>
              <a:off x="5525361" y="6098551"/>
              <a:ext cx="325377" cy="118540"/>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000000"/>
                  </a:solidFill>
                  <a:effectLst/>
                  <a:uLnTx/>
                  <a:uFillTx/>
                  <a:latin typeface="Arial"/>
                  <a:ea typeface="+mn-ea"/>
                  <a:cs typeface="Arial"/>
                </a:rPr>
                <a:t>17%</a:t>
              </a:r>
            </a:p>
          </p:txBody>
        </p:sp>
        <p:sp>
          <p:nvSpPr>
            <p:cNvPr id="239" name="tx90">
              <a:extLst>
                <a:ext uri="{FF2B5EF4-FFF2-40B4-BE49-F238E27FC236}">
                  <a16:creationId xmlns:a16="http://schemas.microsoft.com/office/drawing/2014/main" id="{262B2B90-B277-C9D7-A1E4-AE4A90784B89}"/>
                </a:ext>
              </a:extLst>
            </p:cNvPr>
            <p:cNvSpPr/>
            <p:nvPr/>
          </p:nvSpPr>
          <p:spPr>
            <a:xfrm>
              <a:off x="10667483" y="6098551"/>
              <a:ext cx="234967" cy="118540"/>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000000"/>
                  </a:solidFill>
                  <a:effectLst/>
                  <a:uLnTx/>
                  <a:uFillTx/>
                  <a:latin typeface="Arial"/>
                  <a:ea typeface="+mn-ea"/>
                  <a:cs typeface="Arial"/>
                </a:rPr>
                <a:t>4%</a:t>
              </a:r>
            </a:p>
          </p:txBody>
        </p:sp>
        <p:sp>
          <p:nvSpPr>
            <p:cNvPr id="240" name="tx91">
              <a:extLst>
                <a:ext uri="{FF2B5EF4-FFF2-40B4-BE49-F238E27FC236}">
                  <a16:creationId xmlns:a16="http://schemas.microsoft.com/office/drawing/2014/main" id="{38A8B4A4-4F27-0550-451B-4C204464E3A1}"/>
                </a:ext>
              </a:extLst>
            </p:cNvPr>
            <p:cNvSpPr/>
            <p:nvPr/>
          </p:nvSpPr>
          <p:spPr>
            <a:xfrm>
              <a:off x="4975541" y="3199016"/>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35%</a:t>
              </a:r>
            </a:p>
          </p:txBody>
        </p:sp>
        <p:sp>
          <p:nvSpPr>
            <p:cNvPr id="241" name="tx92">
              <a:extLst>
                <a:ext uri="{FF2B5EF4-FFF2-40B4-BE49-F238E27FC236}">
                  <a16:creationId xmlns:a16="http://schemas.microsoft.com/office/drawing/2014/main" id="{5938C653-C313-6D4B-7BAE-9D794C4E1FA8}"/>
                </a:ext>
              </a:extLst>
            </p:cNvPr>
            <p:cNvSpPr/>
            <p:nvPr/>
          </p:nvSpPr>
          <p:spPr>
            <a:xfrm>
              <a:off x="7102439" y="3199016"/>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000000"/>
                  </a:solidFill>
                  <a:effectLst/>
                  <a:uLnTx/>
                  <a:uFillTx/>
                  <a:latin typeface="Arial"/>
                  <a:ea typeface="+mn-ea"/>
                  <a:cs typeface="Arial"/>
                </a:rPr>
                <a:t>26%</a:t>
              </a:r>
            </a:p>
          </p:txBody>
        </p:sp>
        <p:sp>
          <p:nvSpPr>
            <p:cNvPr id="242" name="tx93">
              <a:extLst>
                <a:ext uri="{FF2B5EF4-FFF2-40B4-BE49-F238E27FC236}">
                  <a16:creationId xmlns:a16="http://schemas.microsoft.com/office/drawing/2014/main" id="{F9D88C07-0CAB-40A0-77DF-9507122D8CC6}"/>
                </a:ext>
              </a:extLst>
            </p:cNvPr>
            <p:cNvSpPr/>
            <p:nvPr/>
          </p:nvSpPr>
          <p:spPr>
            <a:xfrm>
              <a:off x="4694976" y="4854500"/>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27%</a:t>
              </a:r>
            </a:p>
          </p:txBody>
        </p:sp>
        <p:sp>
          <p:nvSpPr>
            <p:cNvPr id="243" name="tx94">
              <a:extLst>
                <a:ext uri="{FF2B5EF4-FFF2-40B4-BE49-F238E27FC236}">
                  <a16:creationId xmlns:a16="http://schemas.microsoft.com/office/drawing/2014/main" id="{81B7D15E-BB16-BCFF-5AB2-81E45577D2F1}"/>
                </a:ext>
              </a:extLst>
            </p:cNvPr>
            <p:cNvSpPr/>
            <p:nvPr/>
          </p:nvSpPr>
          <p:spPr>
            <a:xfrm>
              <a:off x="6483938" y="4854500"/>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000000"/>
                  </a:solidFill>
                  <a:effectLst/>
                  <a:uLnTx/>
                  <a:uFillTx/>
                  <a:latin typeface="Arial"/>
                  <a:ea typeface="+mn-ea"/>
                  <a:cs typeface="Arial"/>
                </a:rPr>
                <a:t>24%</a:t>
              </a:r>
            </a:p>
          </p:txBody>
        </p:sp>
        <p:sp>
          <p:nvSpPr>
            <p:cNvPr id="244" name="tx95">
              <a:extLst>
                <a:ext uri="{FF2B5EF4-FFF2-40B4-BE49-F238E27FC236}">
                  <a16:creationId xmlns:a16="http://schemas.microsoft.com/office/drawing/2014/main" id="{2563AB0E-C9EC-C5F0-CFFF-C9C96D7E060A}"/>
                </a:ext>
              </a:extLst>
            </p:cNvPr>
            <p:cNvSpPr/>
            <p:nvPr/>
          </p:nvSpPr>
          <p:spPr>
            <a:xfrm>
              <a:off x="4523101" y="5268370"/>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22%</a:t>
              </a:r>
            </a:p>
          </p:txBody>
        </p:sp>
        <p:sp>
          <p:nvSpPr>
            <p:cNvPr id="245" name="tx96">
              <a:extLst>
                <a:ext uri="{FF2B5EF4-FFF2-40B4-BE49-F238E27FC236}">
                  <a16:creationId xmlns:a16="http://schemas.microsoft.com/office/drawing/2014/main" id="{23B8D88D-BAD8-35F3-E073-2674DC3DD616}"/>
                </a:ext>
              </a:extLst>
            </p:cNvPr>
            <p:cNvSpPr/>
            <p:nvPr/>
          </p:nvSpPr>
          <p:spPr>
            <a:xfrm>
              <a:off x="6109716" y="5268370"/>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000000"/>
                  </a:solidFill>
                  <a:effectLst/>
                  <a:uLnTx/>
                  <a:uFillTx/>
                  <a:latin typeface="Arial"/>
                  <a:ea typeface="+mn-ea"/>
                  <a:cs typeface="Arial"/>
                </a:rPr>
                <a:t>23%</a:t>
              </a:r>
            </a:p>
          </p:txBody>
        </p:sp>
        <p:sp>
          <p:nvSpPr>
            <p:cNvPr id="246" name="tx97">
              <a:extLst>
                <a:ext uri="{FF2B5EF4-FFF2-40B4-BE49-F238E27FC236}">
                  <a16:creationId xmlns:a16="http://schemas.microsoft.com/office/drawing/2014/main" id="{A0759059-7066-20A8-E141-2CCB0B246088}"/>
                </a:ext>
              </a:extLst>
            </p:cNvPr>
            <p:cNvSpPr/>
            <p:nvPr/>
          </p:nvSpPr>
          <p:spPr>
            <a:xfrm>
              <a:off x="4860631" y="4026758"/>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FFFFFF">
                      <a:alpha val="100000"/>
                    </a:srgbClr>
                  </a:solidFill>
                  <a:effectLst/>
                  <a:uLnTx/>
                  <a:uFillTx/>
                  <a:latin typeface="Arial"/>
                  <a:ea typeface="+mn-ea"/>
                  <a:cs typeface="Arial"/>
                </a:rPr>
                <a:t>32%</a:t>
              </a:r>
            </a:p>
          </p:txBody>
        </p:sp>
        <p:sp>
          <p:nvSpPr>
            <p:cNvPr id="247" name="tx98">
              <a:extLst>
                <a:ext uri="{FF2B5EF4-FFF2-40B4-BE49-F238E27FC236}">
                  <a16:creationId xmlns:a16="http://schemas.microsoft.com/office/drawing/2014/main" id="{A222485B-F453-936B-D875-94A0381BE683}"/>
                </a:ext>
              </a:extLst>
            </p:cNvPr>
            <p:cNvSpPr/>
            <p:nvPr/>
          </p:nvSpPr>
          <p:spPr>
            <a:xfrm>
              <a:off x="7030516" y="4026758"/>
              <a:ext cx="325377" cy="120979"/>
            </a:xfrm>
            <a:prstGeom prst="rect">
              <a:avLst/>
            </a:prstGeom>
            <a:noFill/>
          </p:spPr>
          <p:txBody>
            <a:bodyPr wrap="none" lIns="0" tIns="0" rIns="0" bIns="0" anchor="ctr" anchorCtr="1"/>
            <a:lstStyle/>
            <a:p>
              <a:pPr marL="0" marR="0" lvl="0" indent="0" algn="l" defTabSz="914400" rtl="0" eaLnBrk="1" fontAlgn="auto" latinLnBrk="0" hangingPunct="1">
                <a:lnSpc>
                  <a:spcPts val="1280"/>
                </a:lnSpc>
                <a:spcBef>
                  <a:spcPts val="0"/>
                </a:spcBef>
                <a:spcAft>
                  <a:spcPts val="0"/>
                </a:spcAft>
                <a:buClrTx/>
                <a:buSzTx/>
                <a:buFontTx/>
                <a:buNone/>
                <a:tabLst/>
                <a:defRPr/>
              </a:pPr>
              <a:r>
                <a:rPr kumimoji="0" sz="1280" b="1" i="0" u="none" strike="noStrike" kern="1200" cap="none" spc="0" normalizeH="0" baseline="0" noProof="0" dirty="0">
                  <a:ln>
                    <a:noFill/>
                  </a:ln>
                  <a:solidFill>
                    <a:srgbClr val="000000"/>
                  </a:solidFill>
                  <a:effectLst/>
                  <a:uLnTx/>
                  <a:uFillTx/>
                  <a:latin typeface="Arial"/>
                  <a:ea typeface="+mn-ea"/>
                  <a:cs typeface="Arial"/>
                </a:rPr>
                <a:t>30%</a:t>
              </a:r>
            </a:p>
          </p:txBody>
        </p:sp>
        <p:sp>
          <p:nvSpPr>
            <p:cNvPr id="248" name="tx99">
              <a:extLst>
                <a:ext uri="{FF2B5EF4-FFF2-40B4-BE49-F238E27FC236}">
                  <a16:creationId xmlns:a16="http://schemas.microsoft.com/office/drawing/2014/main" id="{3DEA2343-847E-2FD8-51B4-9155EBC74EDD}"/>
                </a:ext>
              </a:extLst>
            </p:cNvPr>
            <p:cNvSpPr/>
            <p:nvPr/>
          </p:nvSpPr>
          <p:spPr>
            <a:xfrm>
              <a:off x="3339104" y="6087543"/>
              <a:ext cx="408882" cy="114255"/>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Jewelry</a:t>
              </a:r>
            </a:p>
          </p:txBody>
        </p:sp>
        <p:sp>
          <p:nvSpPr>
            <p:cNvPr id="249" name="tx100">
              <a:extLst>
                <a:ext uri="{FF2B5EF4-FFF2-40B4-BE49-F238E27FC236}">
                  <a16:creationId xmlns:a16="http://schemas.microsoft.com/office/drawing/2014/main" id="{3EC63E74-BB39-899A-7CF6-FEE382B84F38}"/>
                </a:ext>
              </a:extLst>
            </p:cNvPr>
            <p:cNvSpPr/>
            <p:nvPr/>
          </p:nvSpPr>
          <p:spPr>
            <a:xfrm>
              <a:off x="3338984" y="5695630"/>
              <a:ext cx="409003" cy="9229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Clothes</a:t>
              </a:r>
            </a:p>
          </p:txBody>
        </p:sp>
        <p:sp>
          <p:nvSpPr>
            <p:cNvPr id="250" name="tx101">
              <a:extLst>
                <a:ext uri="{FF2B5EF4-FFF2-40B4-BE49-F238E27FC236}">
                  <a16:creationId xmlns:a16="http://schemas.microsoft.com/office/drawing/2014/main" id="{A99F0407-C888-7F57-B8EA-FFA2921242AF}"/>
                </a:ext>
              </a:extLst>
            </p:cNvPr>
            <p:cNvSpPr/>
            <p:nvPr/>
          </p:nvSpPr>
          <p:spPr>
            <a:xfrm>
              <a:off x="1923589" y="5259801"/>
              <a:ext cx="2702318" cy="114255"/>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Technology products</a:t>
              </a:r>
            </a:p>
          </p:txBody>
        </p:sp>
        <p:sp>
          <p:nvSpPr>
            <p:cNvPr id="251" name="tx102">
              <a:extLst>
                <a:ext uri="{FF2B5EF4-FFF2-40B4-BE49-F238E27FC236}">
                  <a16:creationId xmlns:a16="http://schemas.microsoft.com/office/drawing/2014/main" id="{27C7FB5D-D207-7B3E-9055-64B42B24D843}"/>
                </a:ext>
              </a:extLst>
            </p:cNvPr>
            <p:cNvSpPr/>
            <p:nvPr/>
          </p:nvSpPr>
          <p:spPr>
            <a:xfrm>
              <a:off x="3398504" y="4867889"/>
              <a:ext cx="342042" cy="9229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Shoes</a:t>
              </a:r>
            </a:p>
          </p:txBody>
        </p:sp>
        <p:sp>
          <p:nvSpPr>
            <p:cNvPr id="252" name="tx103">
              <a:extLst>
                <a:ext uri="{FF2B5EF4-FFF2-40B4-BE49-F238E27FC236}">
                  <a16:creationId xmlns:a16="http://schemas.microsoft.com/office/drawing/2014/main" id="{116885D1-E2BE-0AEB-257A-19687DEA7E9C}"/>
                </a:ext>
              </a:extLst>
            </p:cNvPr>
            <p:cNvSpPr/>
            <p:nvPr/>
          </p:nvSpPr>
          <p:spPr>
            <a:xfrm>
              <a:off x="3359816" y="4456552"/>
              <a:ext cx="395611" cy="89763"/>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Alcohol</a:t>
              </a:r>
            </a:p>
          </p:txBody>
        </p:sp>
        <p:sp>
          <p:nvSpPr>
            <p:cNvPr id="253" name="tx104">
              <a:extLst>
                <a:ext uri="{FF2B5EF4-FFF2-40B4-BE49-F238E27FC236}">
                  <a16:creationId xmlns:a16="http://schemas.microsoft.com/office/drawing/2014/main" id="{56C89E4C-48AA-E379-BA14-F231A30831A0}"/>
                </a:ext>
              </a:extLst>
            </p:cNvPr>
            <p:cNvSpPr/>
            <p:nvPr/>
          </p:nvSpPr>
          <p:spPr>
            <a:xfrm>
              <a:off x="2314221" y="4042319"/>
              <a:ext cx="1582566" cy="90125"/>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Restaurant or fast food meals</a:t>
              </a:r>
            </a:p>
          </p:txBody>
        </p:sp>
        <p:sp>
          <p:nvSpPr>
            <p:cNvPr id="254" name="tx105">
              <a:extLst>
                <a:ext uri="{FF2B5EF4-FFF2-40B4-BE49-F238E27FC236}">
                  <a16:creationId xmlns:a16="http://schemas.microsoft.com/office/drawing/2014/main" id="{13B6690E-0F19-C577-9BA4-4E5C1D9F7412}"/>
                </a:ext>
              </a:extLst>
            </p:cNvPr>
            <p:cNvSpPr/>
            <p:nvPr/>
          </p:nvSpPr>
          <p:spPr>
            <a:xfrm>
              <a:off x="2104399" y="3616248"/>
              <a:ext cx="2420721" cy="114255"/>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Household supplies</a:t>
              </a:r>
            </a:p>
          </p:txBody>
        </p:sp>
        <p:sp>
          <p:nvSpPr>
            <p:cNvPr id="256" name="tx107">
              <a:extLst>
                <a:ext uri="{FF2B5EF4-FFF2-40B4-BE49-F238E27FC236}">
                  <a16:creationId xmlns:a16="http://schemas.microsoft.com/office/drawing/2014/main" id="{62939C72-34B1-FE2B-95B4-6100DC191181}"/>
                </a:ext>
              </a:extLst>
            </p:cNvPr>
            <p:cNvSpPr/>
            <p:nvPr/>
          </p:nvSpPr>
          <p:spPr>
            <a:xfrm>
              <a:off x="1889164" y="3190447"/>
              <a:ext cx="2520981" cy="114255"/>
            </a:xfrm>
            <a:prstGeom prst="rect">
              <a:avLst/>
            </a:prstGeom>
            <a:noFill/>
          </p:spPr>
          <p:txBody>
            <a:bodyPr wrap="none" lIns="0" tIns="0" rIns="0" bIns="0" anchor="ctr" anchorCtr="1"/>
            <a:lstStyle/>
            <a:p>
              <a:pPr marL="0" marR="0" lvl="0" indent="0" algn="r"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Drug store over-the-counter</a:t>
              </a:r>
              <a:endParaRPr kumimoji="0" lang="en-US" sz="950" b="0" i="0" u="none" strike="noStrike" kern="1200" cap="none" spc="0" normalizeH="0" baseline="0" noProof="0" dirty="0">
                <a:ln>
                  <a:noFill/>
                </a:ln>
                <a:solidFill>
                  <a:srgbClr val="2B2B2B">
                    <a:alpha val="100000"/>
                  </a:srgbClr>
                </a:solidFill>
                <a:effectLst/>
                <a:uLnTx/>
                <a:uFillTx/>
                <a:latin typeface="Arial"/>
                <a:ea typeface="+mn-ea"/>
                <a:cs typeface="Arial"/>
              </a:endParaRPr>
            </a:p>
            <a:p>
              <a:pPr marL="0" marR="0" lvl="0" indent="0" algn="r"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items/prescriptions</a:t>
              </a:r>
            </a:p>
          </p:txBody>
        </p:sp>
        <p:sp>
          <p:nvSpPr>
            <p:cNvPr id="257" name="tx108">
              <a:extLst>
                <a:ext uri="{FF2B5EF4-FFF2-40B4-BE49-F238E27FC236}">
                  <a16:creationId xmlns:a16="http://schemas.microsoft.com/office/drawing/2014/main" id="{6F6EFF7C-D6F1-99F4-DCBB-F347779263AA}"/>
                </a:ext>
              </a:extLst>
            </p:cNvPr>
            <p:cNvSpPr/>
            <p:nvPr/>
          </p:nvSpPr>
          <p:spPr>
            <a:xfrm>
              <a:off x="3254850" y="2798535"/>
              <a:ext cx="522897" cy="9229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Groceries</a:t>
              </a:r>
            </a:p>
          </p:txBody>
        </p:sp>
        <p:sp>
          <p:nvSpPr>
            <p:cNvPr id="258" name="tx123">
              <a:extLst>
                <a:ext uri="{FF2B5EF4-FFF2-40B4-BE49-F238E27FC236}">
                  <a16:creationId xmlns:a16="http://schemas.microsoft.com/office/drawing/2014/main" id="{27DF16B7-70DD-35DE-1E3B-59B5A58C09F0}"/>
                </a:ext>
              </a:extLst>
            </p:cNvPr>
            <p:cNvSpPr/>
            <p:nvPr/>
          </p:nvSpPr>
          <p:spPr>
            <a:xfrm>
              <a:off x="5239920" y="2461569"/>
              <a:ext cx="167703" cy="0"/>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     </a:t>
              </a:r>
            </a:p>
          </p:txBody>
        </p:sp>
        <p:sp>
          <p:nvSpPr>
            <p:cNvPr id="259" name="tx127">
              <a:extLst>
                <a:ext uri="{FF2B5EF4-FFF2-40B4-BE49-F238E27FC236}">
                  <a16:creationId xmlns:a16="http://schemas.microsoft.com/office/drawing/2014/main" id="{78A051E1-AF13-849A-7C1A-D131B46CF7B5}"/>
                </a:ext>
              </a:extLst>
            </p:cNvPr>
            <p:cNvSpPr/>
            <p:nvPr/>
          </p:nvSpPr>
          <p:spPr>
            <a:xfrm>
              <a:off x="7150779" y="2461569"/>
              <a:ext cx="167703" cy="0"/>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     </a:t>
              </a:r>
            </a:p>
          </p:txBody>
        </p:sp>
        <p:sp>
          <p:nvSpPr>
            <p:cNvPr id="260" name="tx129">
              <a:extLst>
                <a:ext uri="{FF2B5EF4-FFF2-40B4-BE49-F238E27FC236}">
                  <a16:creationId xmlns:a16="http://schemas.microsoft.com/office/drawing/2014/main" id="{E7951C39-3990-3103-C289-3D277896C0AD}"/>
                </a:ext>
              </a:extLst>
            </p:cNvPr>
            <p:cNvSpPr/>
            <p:nvPr/>
          </p:nvSpPr>
          <p:spPr>
            <a:xfrm>
              <a:off x="8112783" y="2461569"/>
              <a:ext cx="167703" cy="0"/>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     </a:t>
              </a:r>
            </a:p>
          </p:txBody>
        </p:sp>
        <p:sp>
          <p:nvSpPr>
            <p:cNvPr id="261" name="tx131">
              <a:extLst>
                <a:ext uri="{FF2B5EF4-FFF2-40B4-BE49-F238E27FC236}">
                  <a16:creationId xmlns:a16="http://schemas.microsoft.com/office/drawing/2014/main" id="{9E87C1DE-C455-1501-FDDC-193B3ADA367E}"/>
                </a:ext>
              </a:extLst>
            </p:cNvPr>
            <p:cNvSpPr/>
            <p:nvPr/>
          </p:nvSpPr>
          <p:spPr>
            <a:xfrm>
              <a:off x="8819975" y="2461569"/>
              <a:ext cx="167703" cy="0"/>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     </a:t>
              </a:r>
            </a:p>
          </p:txBody>
        </p:sp>
        <p:sp>
          <p:nvSpPr>
            <p:cNvPr id="262" name="tx133">
              <a:extLst>
                <a:ext uri="{FF2B5EF4-FFF2-40B4-BE49-F238E27FC236}">
                  <a16:creationId xmlns:a16="http://schemas.microsoft.com/office/drawing/2014/main" id="{465A13A8-B22A-CCE9-6B20-173508B9E22C}"/>
                </a:ext>
              </a:extLst>
            </p:cNvPr>
            <p:cNvSpPr/>
            <p:nvPr/>
          </p:nvSpPr>
          <p:spPr>
            <a:xfrm>
              <a:off x="9500383" y="2461569"/>
              <a:ext cx="167703" cy="0"/>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     </a:t>
              </a:r>
            </a:p>
          </p:txBody>
        </p:sp>
      </p:grpSp>
      <p:sp>
        <p:nvSpPr>
          <p:cNvPr id="263" name="pt111">
            <a:extLst>
              <a:ext uri="{FF2B5EF4-FFF2-40B4-BE49-F238E27FC236}">
                <a16:creationId xmlns:a16="http://schemas.microsoft.com/office/drawing/2014/main" id="{A9C3B10B-E89D-8F3D-B5B5-62D5B88BAFD8}"/>
              </a:ext>
            </a:extLst>
          </p:cNvPr>
          <p:cNvSpPr/>
          <p:nvPr/>
        </p:nvSpPr>
        <p:spPr>
          <a:xfrm>
            <a:off x="3792639" y="2264647"/>
            <a:ext cx="182880" cy="182880"/>
          </a:xfrm>
          <a:prstGeom prst="ellipse">
            <a:avLst/>
          </a:prstGeom>
          <a:solidFill>
            <a:schemeClr val="accent1">
              <a:lumMod val="50000"/>
            </a:schemeClr>
          </a:solidFill>
          <a:ln w="9000" cap="rnd">
            <a:solidFill>
              <a:schemeClr val="accent1">
                <a:lumMod val="50000"/>
              </a:scheme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64" name="pt113">
            <a:extLst>
              <a:ext uri="{FF2B5EF4-FFF2-40B4-BE49-F238E27FC236}">
                <a16:creationId xmlns:a16="http://schemas.microsoft.com/office/drawing/2014/main" id="{00D81CD0-6022-8D1A-BA06-1BB124608BB0}"/>
              </a:ext>
            </a:extLst>
          </p:cNvPr>
          <p:cNvSpPr/>
          <p:nvPr/>
        </p:nvSpPr>
        <p:spPr>
          <a:xfrm>
            <a:off x="4748008" y="2264647"/>
            <a:ext cx="182880" cy="182880"/>
          </a:xfrm>
          <a:prstGeom prst="ellipse">
            <a:avLst/>
          </a:prstGeom>
          <a:solidFill>
            <a:schemeClr val="accent1"/>
          </a:solidFill>
          <a:ln w="9000" cap="rnd">
            <a:solidFill>
              <a:schemeClr val="accent1"/>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65" name="pt115">
            <a:extLst>
              <a:ext uri="{FF2B5EF4-FFF2-40B4-BE49-F238E27FC236}">
                <a16:creationId xmlns:a16="http://schemas.microsoft.com/office/drawing/2014/main" id="{AE14F683-0D8B-D5B5-7C24-23640AEB6CFE}"/>
              </a:ext>
            </a:extLst>
          </p:cNvPr>
          <p:cNvSpPr/>
          <p:nvPr/>
        </p:nvSpPr>
        <p:spPr>
          <a:xfrm>
            <a:off x="5703497" y="2264647"/>
            <a:ext cx="182880" cy="182880"/>
          </a:xfrm>
          <a:prstGeom prst="ellipse">
            <a:avLst/>
          </a:prstGeom>
          <a:solidFill>
            <a:schemeClr val="accent3"/>
          </a:solidFill>
          <a:ln w="9000" cap="rnd">
            <a:solidFill>
              <a:schemeClr val="accent3"/>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66" name="pt117">
            <a:extLst>
              <a:ext uri="{FF2B5EF4-FFF2-40B4-BE49-F238E27FC236}">
                <a16:creationId xmlns:a16="http://schemas.microsoft.com/office/drawing/2014/main" id="{978D25C2-3F24-8B9C-9E12-ED87B93C1EDC}"/>
              </a:ext>
            </a:extLst>
          </p:cNvPr>
          <p:cNvSpPr/>
          <p:nvPr/>
        </p:nvSpPr>
        <p:spPr>
          <a:xfrm>
            <a:off x="6665502" y="2264647"/>
            <a:ext cx="182880" cy="182880"/>
          </a:xfrm>
          <a:prstGeom prst="ellipse">
            <a:avLst/>
          </a:prstGeom>
          <a:solidFill>
            <a:schemeClr val="accent6"/>
          </a:solidFill>
          <a:ln w="9000" cap="rnd">
            <a:solidFill>
              <a:schemeClr val="accent6"/>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67" name="pt119">
            <a:extLst>
              <a:ext uri="{FF2B5EF4-FFF2-40B4-BE49-F238E27FC236}">
                <a16:creationId xmlns:a16="http://schemas.microsoft.com/office/drawing/2014/main" id="{820B6D1C-344B-29CB-8BEB-1A7AEE46282D}"/>
              </a:ext>
            </a:extLst>
          </p:cNvPr>
          <p:cNvSpPr/>
          <p:nvPr/>
        </p:nvSpPr>
        <p:spPr>
          <a:xfrm>
            <a:off x="7372694" y="2264647"/>
            <a:ext cx="182880" cy="182880"/>
          </a:xfrm>
          <a:prstGeom prst="ellipse">
            <a:avLst/>
          </a:prstGeom>
          <a:solidFill>
            <a:schemeClr val="accent6">
              <a:lumMod val="50000"/>
            </a:schemeClr>
          </a:solidFill>
          <a:ln w="9000" cap="rnd">
            <a:solidFill>
              <a:schemeClr val="accent6">
                <a:lumMod val="50000"/>
              </a:scheme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68" name="pt121">
            <a:extLst>
              <a:ext uri="{FF2B5EF4-FFF2-40B4-BE49-F238E27FC236}">
                <a16:creationId xmlns:a16="http://schemas.microsoft.com/office/drawing/2014/main" id="{94A2A34F-A405-73F9-4F45-D351C81A2A94}"/>
              </a:ext>
            </a:extLst>
          </p:cNvPr>
          <p:cNvSpPr/>
          <p:nvPr/>
        </p:nvSpPr>
        <p:spPr>
          <a:xfrm>
            <a:off x="8053102" y="2264647"/>
            <a:ext cx="182880" cy="182880"/>
          </a:xfrm>
          <a:prstGeom prst="ellipse">
            <a:avLst/>
          </a:prstGeom>
          <a:solidFill>
            <a:schemeClr val="bg2">
              <a:lumMod val="75000"/>
            </a:schemeClr>
          </a:solidFill>
          <a:ln w="9000" cap="rnd">
            <a:solidFill>
              <a:schemeClr val="bg2">
                <a:lumMod val="75000"/>
              </a:scheme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69" name="tx122">
            <a:extLst>
              <a:ext uri="{FF2B5EF4-FFF2-40B4-BE49-F238E27FC236}">
                <a16:creationId xmlns:a16="http://schemas.microsoft.com/office/drawing/2014/main" id="{9F20DA93-6879-1C4F-4131-8E8A744EDDED}"/>
              </a:ext>
            </a:extLst>
          </p:cNvPr>
          <p:cNvSpPr/>
          <p:nvPr/>
        </p:nvSpPr>
        <p:spPr>
          <a:xfrm>
            <a:off x="4044209" y="2327887"/>
            <a:ext cx="596734" cy="89763"/>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All the time</a:t>
            </a:r>
          </a:p>
        </p:txBody>
      </p:sp>
      <p:sp>
        <p:nvSpPr>
          <p:cNvPr id="270" name="tx124">
            <a:extLst>
              <a:ext uri="{FF2B5EF4-FFF2-40B4-BE49-F238E27FC236}">
                <a16:creationId xmlns:a16="http://schemas.microsoft.com/office/drawing/2014/main" id="{23FFC270-F150-CA80-9493-6B13680B4659}"/>
              </a:ext>
            </a:extLst>
          </p:cNvPr>
          <p:cNvSpPr/>
          <p:nvPr/>
        </p:nvSpPr>
        <p:spPr>
          <a:xfrm>
            <a:off x="4999578" y="2270375"/>
            <a:ext cx="596855" cy="90125"/>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Most of the</a:t>
            </a:r>
          </a:p>
        </p:txBody>
      </p:sp>
      <p:sp>
        <p:nvSpPr>
          <p:cNvPr id="271" name="tx125">
            <a:extLst>
              <a:ext uri="{FF2B5EF4-FFF2-40B4-BE49-F238E27FC236}">
                <a16:creationId xmlns:a16="http://schemas.microsoft.com/office/drawing/2014/main" id="{729AE9D4-B594-6526-FDC3-5A6D4E213A2F}"/>
              </a:ext>
            </a:extLst>
          </p:cNvPr>
          <p:cNvSpPr/>
          <p:nvPr/>
        </p:nvSpPr>
        <p:spPr>
          <a:xfrm>
            <a:off x="4999578" y="2403693"/>
            <a:ext cx="395611" cy="87109"/>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time     </a:t>
            </a:r>
          </a:p>
        </p:txBody>
      </p:sp>
      <p:sp>
        <p:nvSpPr>
          <p:cNvPr id="272" name="tx126">
            <a:extLst>
              <a:ext uri="{FF2B5EF4-FFF2-40B4-BE49-F238E27FC236}">
                <a16:creationId xmlns:a16="http://schemas.microsoft.com/office/drawing/2014/main" id="{8A2B9684-5EDC-2511-B9C1-CD15A6DEFA7E}"/>
              </a:ext>
            </a:extLst>
          </p:cNvPr>
          <p:cNvSpPr/>
          <p:nvPr/>
        </p:nvSpPr>
        <p:spPr>
          <a:xfrm>
            <a:off x="5955068" y="2325353"/>
            <a:ext cx="603370" cy="9229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Sometimes</a:t>
            </a:r>
          </a:p>
        </p:txBody>
      </p:sp>
      <p:sp>
        <p:nvSpPr>
          <p:cNvPr id="273" name="tx128">
            <a:extLst>
              <a:ext uri="{FF2B5EF4-FFF2-40B4-BE49-F238E27FC236}">
                <a16:creationId xmlns:a16="http://schemas.microsoft.com/office/drawing/2014/main" id="{A264B616-835B-B5F6-298D-56ED3A0DC366}"/>
              </a:ext>
            </a:extLst>
          </p:cNvPr>
          <p:cNvSpPr/>
          <p:nvPr/>
        </p:nvSpPr>
        <p:spPr>
          <a:xfrm>
            <a:off x="6917072" y="2303395"/>
            <a:ext cx="348557" cy="114255"/>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Rarely</a:t>
            </a:r>
          </a:p>
        </p:txBody>
      </p:sp>
      <p:sp>
        <p:nvSpPr>
          <p:cNvPr id="274" name="tx130">
            <a:extLst>
              <a:ext uri="{FF2B5EF4-FFF2-40B4-BE49-F238E27FC236}">
                <a16:creationId xmlns:a16="http://schemas.microsoft.com/office/drawing/2014/main" id="{4ACC171F-3C82-2A3E-27A4-9E544EF2858C}"/>
              </a:ext>
            </a:extLst>
          </p:cNvPr>
          <p:cNvSpPr/>
          <p:nvPr/>
        </p:nvSpPr>
        <p:spPr>
          <a:xfrm>
            <a:off x="7624264" y="2327887"/>
            <a:ext cx="321773" cy="89763"/>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Never</a:t>
            </a:r>
          </a:p>
        </p:txBody>
      </p:sp>
      <p:sp>
        <p:nvSpPr>
          <p:cNvPr id="275" name="tx132">
            <a:extLst>
              <a:ext uri="{FF2B5EF4-FFF2-40B4-BE49-F238E27FC236}">
                <a16:creationId xmlns:a16="http://schemas.microsoft.com/office/drawing/2014/main" id="{F9084E44-7D2B-B8C3-6585-BB50FC55EAF8}"/>
              </a:ext>
            </a:extLst>
          </p:cNvPr>
          <p:cNvSpPr/>
          <p:nvPr/>
        </p:nvSpPr>
        <p:spPr>
          <a:xfrm>
            <a:off x="8304672" y="2327887"/>
            <a:ext cx="455936" cy="89763"/>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Not sure</a:t>
            </a:r>
          </a:p>
        </p:txBody>
      </p:sp>
      <p:sp>
        <p:nvSpPr>
          <p:cNvPr id="283" name="main_title">
            <a:extLst>
              <a:ext uri="{FF2B5EF4-FFF2-40B4-BE49-F238E27FC236}">
                <a16:creationId xmlns:a16="http://schemas.microsoft.com/office/drawing/2014/main" id="{802F73DA-E4A7-D1DD-25D2-24916B481A92}"/>
              </a:ext>
            </a:extLst>
          </p:cNvPr>
          <p:cNvSpPr txBox="1">
            <a:spLocks/>
          </p:cNvSpPr>
          <p:nvPr/>
        </p:nvSpPr>
        <p:spPr>
          <a:xfrm>
            <a:off x="1066800" y="1034388"/>
            <a:ext cx="10594246" cy="2257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200" b="0" i="0" kern="1200" spc="0" baseline="0">
                <a:solidFill>
                  <a:schemeClr val="tx1"/>
                </a:solidFill>
                <a:latin typeface="Georgia" panose="02040502050405020303" pitchFamily="18" charset="0"/>
                <a:ea typeface="EB Garamond" pitchFamily="2"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At least half of adults shop for each of these items in-person, with half of adults (52%) shopping in-person </a:t>
            </a:r>
            <a:r>
              <a:rPr kumimoji="0" lang="en-US" sz="2000" b="0" i="1"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all the time </a:t>
            </a:r>
            <a:r>
              <a:rPr kumimoji="0" lang="en-US" sz="2000" b="0" i="0"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for </a:t>
            </a:r>
            <a:r>
              <a:rPr kumimoji="0" lang="en-US" sz="2000" b="0" i="1"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groceries</a:t>
            </a:r>
            <a:r>
              <a:rPr kumimoji="0" lang="en-US" sz="2000" b="0" i="0"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a:t>
            </a:r>
          </a:p>
        </p:txBody>
      </p:sp>
      <p:sp>
        <p:nvSpPr>
          <p:cNvPr id="284" name="sub_title">
            <a:extLst>
              <a:ext uri="{FF2B5EF4-FFF2-40B4-BE49-F238E27FC236}">
                <a16:creationId xmlns:a16="http://schemas.microsoft.com/office/drawing/2014/main" id="{FBD5F9B8-36B2-140E-6999-69887D69D190}"/>
              </a:ext>
            </a:extLst>
          </p:cNvPr>
          <p:cNvSpPr txBox="1">
            <a:spLocks/>
          </p:cNvSpPr>
          <p:nvPr/>
        </p:nvSpPr>
        <p:spPr>
          <a:xfrm>
            <a:off x="1073744" y="1674070"/>
            <a:ext cx="10594246" cy="50030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a:buNone/>
              <a:tabLst/>
              <a:defRPr/>
            </a:pPr>
            <a:r>
              <a:rPr kumimoji="0" lang="en-US" sz="1200" b="0" i="0" u="none" strike="noStrike" kern="1200" cap="none" spc="0" normalizeH="0" baseline="0" noProof="0" dirty="0">
                <a:ln>
                  <a:noFill/>
                </a:ln>
                <a:solidFill>
                  <a:srgbClr val="2B2B2B"/>
                </a:solidFill>
                <a:effectLst/>
                <a:uLnTx/>
                <a:uFillTx/>
                <a:latin typeface="Arial" panose="020B0604020202020204" pitchFamily="34" charset="0"/>
                <a:cs typeface="Arial" panose="020B0604020202020204" pitchFamily="34" charset="0"/>
              </a:rPr>
              <a:t>How often, if at all, do you shop for each of the following in-person?</a:t>
            </a:r>
          </a:p>
        </p:txBody>
      </p:sp>
      <p:sp>
        <p:nvSpPr>
          <p:cNvPr id="289" name="TextBox 288">
            <a:extLst>
              <a:ext uri="{FF2B5EF4-FFF2-40B4-BE49-F238E27FC236}">
                <a16:creationId xmlns:a16="http://schemas.microsoft.com/office/drawing/2014/main" id="{121EBD58-977E-C0EE-81B0-596067C14508}"/>
              </a:ext>
            </a:extLst>
          </p:cNvPr>
          <p:cNvSpPr txBox="1"/>
          <p:nvPr/>
        </p:nvSpPr>
        <p:spPr>
          <a:xfrm>
            <a:off x="5892867" y="6721652"/>
            <a:ext cx="5163665" cy="136348"/>
          </a:xfrm>
          <a:prstGeom prst="rect">
            <a:avLst/>
          </a:prstGeom>
        </p:spPr>
        <p:txBody>
          <a:bodyPr vert="horz" wrap="square" lIns="0" tIns="0" rIns="0" bIns="0" rtlCol="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dirty="0">
                <a:ln>
                  <a:noFill/>
                </a:ln>
                <a:solidFill>
                  <a:srgbClr val="2B2B2B"/>
                </a:solidFill>
                <a:effectLst/>
                <a:uLnTx/>
                <a:uFillTx/>
                <a:latin typeface="Arial" panose="020B0604020202020204"/>
                <a:ea typeface="+mn-ea"/>
                <a:cs typeface="+mn-cs"/>
              </a:rPr>
              <a:t>Total Often = All the time + Most of the time + Sometimes</a:t>
            </a:r>
          </a:p>
        </p:txBody>
      </p:sp>
      <p:graphicFrame>
        <p:nvGraphicFramePr>
          <p:cNvPr id="290" name="Table 9">
            <a:extLst>
              <a:ext uri="{FF2B5EF4-FFF2-40B4-BE49-F238E27FC236}">
                <a16:creationId xmlns:a16="http://schemas.microsoft.com/office/drawing/2014/main" id="{5B43CE97-BE4C-C841-546F-0F8AD3221373}"/>
              </a:ext>
            </a:extLst>
          </p:cNvPr>
          <p:cNvGraphicFramePr>
            <a:graphicFrameLocks noGrp="1"/>
          </p:cNvGraphicFramePr>
          <p:nvPr/>
        </p:nvGraphicFramePr>
        <p:xfrm>
          <a:off x="11104765" y="2637853"/>
          <a:ext cx="507722" cy="4102848"/>
        </p:xfrm>
        <a:graphic>
          <a:graphicData uri="http://schemas.openxmlformats.org/drawingml/2006/table">
            <a:tbl>
              <a:tblPr firstRow="1" bandRow="1">
                <a:tableStyleId>{5C22544A-7EE6-4342-B048-85BDC9FD1C3A}</a:tableStyleId>
              </a:tblPr>
              <a:tblGrid>
                <a:gridCol w="507722">
                  <a:extLst>
                    <a:ext uri="{9D8B030D-6E8A-4147-A177-3AD203B41FA5}">
                      <a16:colId xmlns:a16="http://schemas.microsoft.com/office/drawing/2014/main" val="3879594254"/>
                    </a:ext>
                  </a:extLst>
                </a:gridCol>
              </a:tblGrid>
              <a:tr h="455872">
                <a:tc>
                  <a:txBody>
                    <a:bodyPr/>
                    <a:lstStyle/>
                    <a:p>
                      <a:pPr algn="ctr" fontAlgn="b"/>
                      <a:r>
                        <a:rPr lang="en-US" sz="1100" b="0" i="0" u="none" strike="noStrike" dirty="0">
                          <a:solidFill>
                            <a:srgbClr val="000000"/>
                          </a:solidFill>
                          <a:effectLst/>
                          <a:latin typeface="+mn-lt"/>
                        </a:rPr>
                        <a:t>94%</a:t>
                      </a:r>
                    </a:p>
                  </a:txBody>
                  <a:tcPr marL="9525" marR="9525" marT="9525" marB="0" anchor="ctr">
                    <a:noFill/>
                  </a:tcPr>
                </a:tc>
                <a:extLst>
                  <a:ext uri="{0D108BD9-81ED-4DB2-BD59-A6C34878D82A}">
                    <a16:rowId xmlns:a16="http://schemas.microsoft.com/office/drawing/2014/main" val="4234629456"/>
                  </a:ext>
                </a:extLst>
              </a:tr>
              <a:tr h="455872">
                <a:tc>
                  <a:txBody>
                    <a:bodyPr/>
                    <a:lstStyle/>
                    <a:p>
                      <a:pPr algn="ctr" fontAlgn="b"/>
                      <a:r>
                        <a:rPr lang="en-US" sz="1100" b="0" i="0" u="none" strike="noStrike" dirty="0">
                          <a:solidFill>
                            <a:srgbClr val="000000"/>
                          </a:solidFill>
                          <a:effectLst/>
                          <a:latin typeface="+mn-lt"/>
                        </a:rPr>
                        <a:t>83%</a:t>
                      </a:r>
                    </a:p>
                  </a:txBody>
                  <a:tcPr marL="9525" marR="9525" marT="9525" marB="0" anchor="ctr">
                    <a:noFill/>
                  </a:tcPr>
                </a:tc>
                <a:extLst>
                  <a:ext uri="{0D108BD9-81ED-4DB2-BD59-A6C34878D82A}">
                    <a16:rowId xmlns:a16="http://schemas.microsoft.com/office/drawing/2014/main" val="2659689391"/>
                  </a:ext>
                </a:extLst>
              </a:tr>
              <a:tr h="455872">
                <a:tc>
                  <a:txBody>
                    <a:bodyPr/>
                    <a:lstStyle/>
                    <a:p>
                      <a:pPr algn="ctr" fontAlgn="b"/>
                      <a:r>
                        <a:rPr lang="en-US" sz="1100" b="0" i="0" u="none" strike="noStrike" dirty="0">
                          <a:solidFill>
                            <a:srgbClr val="000000"/>
                          </a:solidFill>
                          <a:effectLst/>
                          <a:latin typeface="+mn-lt"/>
                        </a:rPr>
                        <a:t>90%</a:t>
                      </a:r>
                    </a:p>
                  </a:txBody>
                  <a:tcPr marL="9525" marR="9525" marT="9525" marB="0" anchor="ctr">
                    <a:noFill/>
                  </a:tcPr>
                </a:tc>
                <a:extLst>
                  <a:ext uri="{0D108BD9-81ED-4DB2-BD59-A6C34878D82A}">
                    <a16:rowId xmlns:a16="http://schemas.microsoft.com/office/drawing/2014/main" val="3056813191"/>
                  </a:ext>
                </a:extLst>
              </a:tr>
              <a:tr h="455872">
                <a:tc>
                  <a:txBody>
                    <a:bodyPr/>
                    <a:lstStyle/>
                    <a:p>
                      <a:pPr algn="ctr" fontAlgn="b"/>
                      <a:r>
                        <a:rPr lang="en-US" sz="1100" b="0" i="0" u="none" strike="noStrike" dirty="0">
                          <a:solidFill>
                            <a:srgbClr val="000000"/>
                          </a:solidFill>
                          <a:effectLst/>
                          <a:latin typeface="+mn-lt"/>
                        </a:rPr>
                        <a:t>89%</a:t>
                      </a:r>
                    </a:p>
                  </a:txBody>
                  <a:tcPr marL="9525" marR="9525" marT="9525" marB="0" anchor="ctr">
                    <a:noFill/>
                  </a:tcPr>
                </a:tc>
                <a:extLst>
                  <a:ext uri="{0D108BD9-81ED-4DB2-BD59-A6C34878D82A}">
                    <a16:rowId xmlns:a16="http://schemas.microsoft.com/office/drawing/2014/main" val="2704682120"/>
                  </a:ext>
                </a:extLst>
              </a:tr>
              <a:tr h="455872">
                <a:tc>
                  <a:txBody>
                    <a:bodyPr/>
                    <a:lstStyle/>
                    <a:p>
                      <a:pPr algn="ctr" fontAlgn="b"/>
                      <a:r>
                        <a:rPr lang="en-US" sz="1100" b="0" i="0" u="none" strike="noStrike" dirty="0">
                          <a:solidFill>
                            <a:srgbClr val="000000"/>
                          </a:solidFill>
                          <a:effectLst/>
                          <a:latin typeface="+mn-lt"/>
                        </a:rPr>
                        <a:t>63%</a:t>
                      </a:r>
                    </a:p>
                  </a:txBody>
                  <a:tcPr marL="9525" marR="9525" marT="9525" marB="0" anchor="ctr">
                    <a:noFill/>
                  </a:tcPr>
                </a:tc>
                <a:extLst>
                  <a:ext uri="{0D108BD9-81ED-4DB2-BD59-A6C34878D82A}">
                    <a16:rowId xmlns:a16="http://schemas.microsoft.com/office/drawing/2014/main" val="2708623426"/>
                  </a:ext>
                </a:extLst>
              </a:tr>
              <a:tr h="455872">
                <a:tc>
                  <a:txBody>
                    <a:bodyPr/>
                    <a:lstStyle/>
                    <a:p>
                      <a:pPr algn="ctr" fontAlgn="b"/>
                      <a:r>
                        <a:rPr lang="en-US" sz="1100" b="0" i="0" u="none" strike="noStrike" dirty="0">
                          <a:solidFill>
                            <a:srgbClr val="000000"/>
                          </a:solidFill>
                          <a:effectLst/>
                          <a:latin typeface="+mn-lt"/>
                        </a:rPr>
                        <a:t>83%</a:t>
                      </a:r>
                    </a:p>
                  </a:txBody>
                  <a:tcPr marL="9525" marR="9525" marT="9525" marB="0" anchor="ctr">
                    <a:noFill/>
                  </a:tcPr>
                </a:tc>
                <a:extLst>
                  <a:ext uri="{0D108BD9-81ED-4DB2-BD59-A6C34878D82A}">
                    <a16:rowId xmlns:a16="http://schemas.microsoft.com/office/drawing/2014/main" val="4109826333"/>
                  </a:ext>
                </a:extLst>
              </a:tr>
              <a:tr h="455872">
                <a:tc>
                  <a:txBody>
                    <a:bodyPr/>
                    <a:lstStyle/>
                    <a:p>
                      <a:pPr algn="ctr" fontAlgn="b"/>
                      <a:r>
                        <a:rPr lang="en-US" sz="1100" b="0" i="0" u="none" strike="noStrike" dirty="0">
                          <a:solidFill>
                            <a:srgbClr val="000000"/>
                          </a:solidFill>
                          <a:effectLst/>
                          <a:latin typeface="+mn-lt"/>
                        </a:rPr>
                        <a:t>75%</a:t>
                      </a:r>
                    </a:p>
                  </a:txBody>
                  <a:tcPr marL="9525" marR="9525" marT="9525" marB="0" anchor="ctr">
                    <a:noFill/>
                  </a:tcPr>
                </a:tc>
                <a:extLst>
                  <a:ext uri="{0D108BD9-81ED-4DB2-BD59-A6C34878D82A}">
                    <a16:rowId xmlns:a16="http://schemas.microsoft.com/office/drawing/2014/main" val="1736495295"/>
                  </a:ext>
                </a:extLst>
              </a:tr>
              <a:tr h="455872">
                <a:tc>
                  <a:txBody>
                    <a:bodyPr/>
                    <a:lstStyle/>
                    <a:p>
                      <a:pPr algn="ctr" fontAlgn="b"/>
                      <a:r>
                        <a:rPr lang="en-US" sz="1100" b="0" i="0" u="none" strike="noStrike" dirty="0">
                          <a:solidFill>
                            <a:srgbClr val="000000"/>
                          </a:solidFill>
                          <a:effectLst/>
                          <a:latin typeface="+mn-lt"/>
                        </a:rPr>
                        <a:t>87%</a:t>
                      </a:r>
                    </a:p>
                  </a:txBody>
                  <a:tcPr marL="9525" marR="9525" marT="9525" marB="0" anchor="ctr">
                    <a:noFill/>
                  </a:tcPr>
                </a:tc>
                <a:extLst>
                  <a:ext uri="{0D108BD9-81ED-4DB2-BD59-A6C34878D82A}">
                    <a16:rowId xmlns:a16="http://schemas.microsoft.com/office/drawing/2014/main" val="3353841322"/>
                  </a:ext>
                </a:extLst>
              </a:tr>
              <a:tr h="455872">
                <a:tc>
                  <a:txBody>
                    <a:bodyPr/>
                    <a:lstStyle/>
                    <a:p>
                      <a:pPr algn="ctr" fontAlgn="b"/>
                      <a:r>
                        <a:rPr lang="en-US" sz="1100" b="0" i="0" u="none" strike="noStrike" dirty="0">
                          <a:solidFill>
                            <a:srgbClr val="000000"/>
                          </a:solidFill>
                          <a:effectLst/>
                          <a:latin typeface="+mn-lt"/>
                        </a:rPr>
                        <a:t>55%</a:t>
                      </a:r>
                    </a:p>
                  </a:txBody>
                  <a:tcPr marL="9525" marR="9525" marT="9525" marB="0" anchor="ctr">
                    <a:noFill/>
                  </a:tcPr>
                </a:tc>
                <a:extLst>
                  <a:ext uri="{0D108BD9-81ED-4DB2-BD59-A6C34878D82A}">
                    <a16:rowId xmlns:a16="http://schemas.microsoft.com/office/drawing/2014/main" val="4034709452"/>
                  </a:ext>
                </a:extLst>
              </a:tr>
            </a:tbl>
          </a:graphicData>
        </a:graphic>
      </p:graphicFrame>
      <p:sp>
        <p:nvSpPr>
          <p:cNvPr id="291" name="TextBox 290">
            <a:extLst>
              <a:ext uri="{FF2B5EF4-FFF2-40B4-BE49-F238E27FC236}">
                <a16:creationId xmlns:a16="http://schemas.microsoft.com/office/drawing/2014/main" id="{D651226A-E852-FF19-9D5A-B560FA98498B}"/>
              </a:ext>
            </a:extLst>
          </p:cNvPr>
          <p:cNvSpPr txBox="1"/>
          <p:nvPr/>
        </p:nvSpPr>
        <p:spPr>
          <a:xfrm>
            <a:off x="10958544" y="2147074"/>
            <a:ext cx="769177" cy="578578"/>
          </a:xfrm>
          <a:prstGeom prst="rect">
            <a:avLst/>
          </a:prstGeom>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2B2B2B"/>
                </a:solidFill>
                <a:effectLst/>
                <a:uLnTx/>
                <a:uFillTx/>
                <a:latin typeface="Arial" panose="020B0604020202020204"/>
                <a:ea typeface="+mn-ea"/>
                <a:cs typeface="+mn-cs"/>
              </a:rPr>
              <a:t>Total Often</a:t>
            </a:r>
          </a:p>
        </p:txBody>
      </p:sp>
      <p:sp>
        <p:nvSpPr>
          <p:cNvPr id="2" name="Rectangle: Rounded Corners 1">
            <a:extLst>
              <a:ext uri="{FF2B5EF4-FFF2-40B4-BE49-F238E27FC236}">
                <a16:creationId xmlns:a16="http://schemas.microsoft.com/office/drawing/2014/main" id="{06DE740D-4E4A-6736-6F91-EAE70DEF9CFE}"/>
              </a:ext>
            </a:extLst>
          </p:cNvPr>
          <p:cNvSpPr/>
          <p:nvPr/>
        </p:nvSpPr>
        <p:spPr>
          <a:xfrm>
            <a:off x="304800" y="3120730"/>
            <a:ext cx="11363189" cy="425876"/>
          </a:xfrm>
          <a:prstGeom prst="round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F2BFBB58-B64C-D28A-D591-18000E07B851}"/>
              </a:ext>
            </a:extLst>
          </p:cNvPr>
          <p:cNvSpPr txBox="1"/>
          <p:nvPr/>
        </p:nvSpPr>
        <p:spPr>
          <a:xfrm>
            <a:off x="49106" y="1897928"/>
            <a:ext cx="1033325" cy="1039910"/>
          </a:xfrm>
          <a:prstGeom prst="rect">
            <a:avLst/>
          </a:prstGeom>
          <a:ln>
            <a:solidFill>
              <a:schemeClr val="tx1"/>
            </a:solidFill>
            <a:extLst>
              <a:ext uri="{C807C97D-BFC1-408E-A445-0C87EB9F89A2}">
                <ask:lineSketchStyleProps xmlns:ask="http://schemas.microsoft.com/office/drawing/2018/sketchyshapes">
                  <ask:type>
                    <ask:lineSketchNone/>
                  </ask:type>
                </ask:lineSketchStyleProps>
              </a:ext>
            </a:extLst>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2B2B2B"/>
                </a:solidFill>
                <a:effectLst/>
                <a:uLnTx/>
                <a:uFillTx/>
                <a:latin typeface="Arial" panose="020B0604020202020204"/>
                <a:ea typeface="+mn-ea"/>
                <a:cs typeface="+mn-cs"/>
              </a:rPr>
              <a:t>Hispanic and Black adults </a:t>
            </a:r>
            <a:r>
              <a:rPr kumimoji="0" lang="en-US" sz="800" b="1" i="1" u="none" strike="noStrike" kern="1200" cap="none" spc="0" normalizeH="0" baseline="0" noProof="0" dirty="0">
                <a:ln>
                  <a:noFill/>
                </a:ln>
                <a:solidFill>
                  <a:srgbClr val="2B2B2B"/>
                </a:solidFill>
                <a:effectLst/>
                <a:uLnTx/>
                <a:uFillTx/>
                <a:latin typeface="Arial" panose="020B0604020202020204"/>
                <a:ea typeface="+mn-ea"/>
                <a:cs typeface="+mn-cs"/>
              </a:rPr>
              <a:t>over-index adults broadly</a:t>
            </a:r>
            <a:r>
              <a:rPr kumimoji="0" lang="en-US" sz="800" b="0" i="1" u="none" strike="noStrike" kern="1200" cap="none" spc="0" normalizeH="0" baseline="0" noProof="0" dirty="0">
                <a:ln>
                  <a:noFill/>
                </a:ln>
                <a:solidFill>
                  <a:srgbClr val="2B2B2B"/>
                </a:solidFill>
                <a:effectLst/>
                <a:uLnTx/>
                <a:uFillTx/>
                <a:latin typeface="Arial" panose="020B0604020202020204"/>
                <a:ea typeface="+mn-ea"/>
                <a:cs typeface="+mn-cs"/>
              </a:rPr>
              <a:t> on shopping in-person for </a:t>
            </a:r>
            <a:r>
              <a:rPr kumimoji="0" lang="en-US" sz="800" b="1" i="1" u="none" strike="noStrike" kern="1200" cap="none" spc="0" normalizeH="0" baseline="0" noProof="0" dirty="0">
                <a:ln>
                  <a:noFill/>
                </a:ln>
                <a:solidFill>
                  <a:srgbClr val="2B2B2B"/>
                </a:solidFill>
                <a:effectLst/>
                <a:uLnTx/>
                <a:uFillTx/>
                <a:latin typeface="Arial" panose="020B0604020202020204"/>
                <a:ea typeface="+mn-ea"/>
                <a:cs typeface="+mn-cs"/>
              </a:rPr>
              <a:t>drug store over-the-counter items/prescriptions </a:t>
            </a:r>
            <a:r>
              <a:rPr kumimoji="0" lang="en-US" sz="800" b="0" i="1" u="none" strike="noStrike" kern="1200" cap="none" spc="0" normalizeH="0" baseline="0" noProof="0" dirty="0">
                <a:ln>
                  <a:noFill/>
                </a:ln>
                <a:solidFill>
                  <a:srgbClr val="2B2B2B"/>
                </a:solidFill>
                <a:effectLst/>
                <a:uLnTx/>
                <a:uFillTx/>
                <a:latin typeface="Arial" panose="020B0604020202020204"/>
                <a:ea typeface="+mn-ea"/>
                <a:cs typeface="+mn-cs"/>
              </a:rPr>
              <a:t>and </a:t>
            </a:r>
            <a:r>
              <a:rPr kumimoji="0" lang="en-US" sz="800" b="1" i="1" u="none" strike="noStrike" kern="1200" cap="none" spc="0" normalizeH="0" baseline="0" noProof="0" dirty="0">
                <a:ln>
                  <a:noFill/>
                </a:ln>
                <a:solidFill>
                  <a:srgbClr val="2B2B2B"/>
                </a:solidFill>
                <a:effectLst/>
                <a:uLnTx/>
                <a:uFillTx/>
                <a:latin typeface="Arial" panose="020B0604020202020204"/>
                <a:ea typeface="+mn-ea"/>
                <a:cs typeface="+mn-cs"/>
              </a:rPr>
              <a:t>alcohol</a:t>
            </a:r>
            <a:r>
              <a:rPr kumimoji="0" lang="en-US" sz="800" b="0" i="1" u="none" strike="noStrike" kern="1200" cap="none" spc="0" normalizeH="0" baseline="0" noProof="0" dirty="0">
                <a:ln>
                  <a:noFill/>
                </a:ln>
                <a:solidFill>
                  <a:srgbClr val="2B2B2B"/>
                </a:solidFill>
                <a:effectLst/>
                <a:uLnTx/>
                <a:uFillTx/>
                <a:latin typeface="Arial" panose="020B0604020202020204"/>
                <a:ea typeface="+mn-ea"/>
                <a:cs typeface="+mn-cs"/>
              </a:rPr>
              <a:t>.</a:t>
            </a:r>
          </a:p>
        </p:txBody>
      </p:sp>
      <p:sp>
        <p:nvSpPr>
          <p:cNvPr id="5" name="Rectangle: Rounded Corners 4">
            <a:extLst>
              <a:ext uri="{FF2B5EF4-FFF2-40B4-BE49-F238E27FC236}">
                <a16:creationId xmlns:a16="http://schemas.microsoft.com/office/drawing/2014/main" id="{66EBB1DD-77F7-54B8-A60D-899246A9469B}"/>
              </a:ext>
            </a:extLst>
          </p:cNvPr>
          <p:cNvSpPr/>
          <p:nvPr/>
        </p:nvSpPr>
        <p:spPr>
          <a:xfrm>
            <a:off x="304800" y="4489306"/>
            <a:ext cx="11363189" cy="425876"/>
          </a:xfrm>
          <a:prstGeom prst="round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6" name="Straight Arrow Connector 5">
            <a:extLst>
              <a:ext uri="{FF2B5EF4-FFF2-40B4-BE49-F238E27FC236}">
                <a16:creationId xmlns:a16="http://schemas.microsoft.com/office/drawing/2014/main" id="{28FF6CF9-9003-6EBD-CAA7-02BEEF3C5BE5}"/>
              </a:ext>
            </a:extLst>
          </p:cNvPr>
          <p:cNvCxnSpPr>
            <a:cxnSpLocks/>
          </p:cNvCxnSpPr>
          <p:nvPr/>
        </p:nvCxnSpPr>
        <p:spPr>
          <a:xfrm flipH="1" flipV="1">
            <a:off x="162154" y="2974530"/>
            <a:ext cx="471" cy="366822"/>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3" name="Straight Connector 12">
            <a:extLst>
              <a:ext uri="{FF2B5EF4-FFF2-40B4-BE49-F238E27FC236}">
                <a16:creationId xmlns:a16="http://schemas.microsoft.com/office/drawing/2014/main" id="{5A9F9529-1EBC-055C-4E1E-4B979D9BF1A3}"/>
              </a:ext>
            </a:extLst>
          </p:cNvPr>
          <p:cNvCxnSpPr>
            <a:cxnSpLocks/>
          </p:cNvCxnSpPr>
          <p:nvPr/>
        </p:nvCxnSpPr>
        <p:spPr>
          <a:xfrm flipH="1" flipV="1">
            <a:off x="163830" y="3330511"/>
            <a:ext cx="133350"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14" name="Straight Connector 13">
            <a:extLst>
              <a:ext uri="{FF2B5EF4-FFF2-40B4-BE49-F238E27FC236}">
                <a16:creationId xmlns:a16="http://schemas.microsoft.com/office/drawing/2014/main" id="{1DE039A4-0BA8-A56C-DC24-26DA41A8831B}"/>
              </a:ext>
            </a:extLst>
          </p:cNvPr>
          <p:cNvCxnSpPr>
            <a:cxnSpLocks/>
          </p:cNvCxnSpPr>
          <p:nvPr/>
        </p:nvCxnSpPr>
        <p:spPr>
          <a:xfrm>
            <a:off x="162625" y="3282886"/>
            <a:ext cx="0" cy="1389055"/>
          </a:xfrm>
          <a:prstGeom prst="line">
            <a:avLst/>
          </a:prstGeom>
        </p:spPr>
        <p:style>
          <a:lnRef idx="2">
            <a:schemeClr val="accent6"/>
          </a:lnRef>
          <a:fillRef idx="0">
            <a:schemeClr val="accent6"/>
          </a:fillRef>
          <a:effectRef idx="1">
            <a:schemeClr val="accent6"/>
          </a:effectRef>
          <a:fontRef idx="minor">
            <a:schemeClr val="tx1"/>
          </a:fontRef>
        </p:style>
      </p:cxnSp>
      <p:cxnSp>
        <p:nvCxnSpPr>
          <p:cNvPr id="18" name="Straight Connector 17">
            <a:extLst>
              <a:ext uri="{FF2B5EF4-FFF2-40B4-BE49-F238E27FC236}">
                <a16:creationId xmlns:a16="http://schemas.microsoft.com/office/drawing/2014/main" id="{F8766988-CB9D-95FA-3068-0C90A92CC52D}"/>
              </a:ext>
            </a:extLst>
          </p:cNvPr>
          <p:cNvCxnSpPr>
            <a:cxnSpLocks/>
          </p:cNvCxnSpPr>
          <p:nvPr/>
        </p:nvCxnSpPr>
        <p:spPr>
          <a:xfrm flipH="1">
            <a:off x="158250" y="4674112"/>
            <a:ext cx="137160" cy="0"/>
          </a:xfrm>
          <a:prstGeom prst="line">
            <a:avLst/>
          </a:prstGeom>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852259728"/>
      </p:ext>
    </p:extLst>
  </p:cSld>
  <p:clrMapOvr>
    <a:masterClrMapping/>
  </p:clrMapOvr>
</p:sld>
</file>

<file path=ppt/theme/theme1.xml><?xml version="1.0" encoding="utf-8"?>
<a:theme xmlns:a="http://schemas.openxmlformats.org/drawingml/2006/main" name="MC-Theme2">
  <a:themeElements>
    <a:clrScheme name="Morning Consult Chart Palette">
      <a:dk1>
        <a:srgbClr val="2B2B2B"/>
      </a:dk1>
      <a:lt1>
        <a:srgbClr val="FFFFFF"/>
      </a:lt1>
      <a:dk2>
        <a:srgbClr val="000000"/>
      </a:dk2>
      <a:lt2>
        <a:srgbClr val="F1F1F1"/>
      </a:lt2>
      <a:accent1>
        <a:srgbClr val="0DD6CC"/>
      </a:accent1>
      <a:accent2>
        <a:srgbClr val="4657CE"/>
      </a:accent2>
      <a:accent3>
        <a:srgbClr val="E2B124"/>
      </a:accent3>
      <a:accent4>
        <a:srgbClr val="83184E"/>
      </a:accent4>
      <a:accent5>
        <a:srgbClr val="00B589"/>
      </a:accent5>
      <a:accent6>
        <a:srgbClr val="E83237"/>
      </a:accent6>
      <a:hlink>
        <a:srgbClr val="0DD6CC"/>
      </a:hlink>
      <a:folHlink>
        <a:srgbClr val="4657C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lIns="0" tIns="0" rIns="0" bIns="0" rtlCol="0" anchor="t" anchorCtr="0">
        <a:noAutofit/>
      </a:bodyPr>
      <a:lstStyle>
        <a:defPPr algn="l">
          <a:defRPr sz="1200" spc="140" baseline="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1">
      <a:dk1>
        <a:srgbClr val="2B2B2B"/>
      </a:dk1>
      <a:lt1>
        <a:srgbClr val="FFFFFF"/>
      </a:lt1>
      <a:dk2>
        <a:srgbClr val="000000"/>
      </a:dk2>
      <a:lt2>
        <a:srgbClr val="F1F1F1"/>
      </a:lt2>
      <a:accent1>
        <a:srgbClr val="0DD6CC"/>
      </a:accent1>
      <a:accent2>
        <a:srgbClr val="4657CE"/>
      </a:accent2>
      <a:accent3>
        <a:srgbClr val="E2B124"/>
      </a:accent3>
      <a:accent4>
        <a:srgbClr val="83184E"/>
      </a:accent4>
      <a:accent5>
        <a:srgbClr val="00B589"/>
      </a:accent5>
      <a:accent6>
        <a:srgbClr val="E83237"/>
      </a:accent6>
      <a:hlink>
        <a:srgbClr val="0DD6CC"/>
      </a:hlink>
      <a:folHlink>
        <a:srgbClr val="4657C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0" tIns="0" rIns="0" bIns="0" rtlCol="0" anchor="t" anchorCtr="0">
        <a:noAutofit/>
      </a:bodyPr>
      <a:lstStyle>
        <a:defPPr algn="l">
          <a:lnSpc>
            <a:spcPct val="125000"/>
          </a:lnSpc>
          <a:spcAft>
            <a:spcPts val="600"/>
          </a:spcAft>
          <a:defRPr sz="1200" dirty="0">
            <a:latin typeface="Arial" panose="020B0604020202020204" pitchFamily="34" charset="0"/>
            <a:ea typeface="EB Garamond" pitchFamily="2" charset="0"/>
          </a:defRPr>
        </a:defPPr>
      </a:lstStyle>
    </a:txDef>
  </a:objectDefaults>
  <a:extraClrSchemeLst/>
  <a:extLst>
    <a:ext uri="{05A4C25C-085E-4340-85A3-A5531E510DB2}">
      <thm15:themeFamily xmlns:thm15="http://schemas.microsoft.com/office/thememl/2012/main" name="MC-Commercial-Powerpoint-Template" id="{7FB861C6-6D47-47AC-AB61-1337056CED83}" vid="{10B09A4A-68C7-46DD-A627-1CB5134D86F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29b85ed-18c3-4aa1-9352-a89c372114b7" xsi:nil="true"/>
    <lcf76f155ced4ddcb4097134ff3c332f xmlns="08496985-b4e7-44f6-a0fb-cf9483876b3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BD0B955D17822488E3D6493B9383791" ma:contentTypeVersion="16" ma:contentTypeDescription="Create a new document." ma:contentTypeScope="" ma:versionID="2a4bef5a47a0ec5067cf92c3b2bd2652">
  <xsd:schema xmlns:xsd="http://www.w3.org/2001/XMLSchema" xmlns:xs="http://www.w3.org/2001/XMLSchema" xmlns:p="http://schemas.microsoft.com/office/2006/metadata/properties" xmlns:ns2="08496985-b4e7-44f6-a0fb-cf9483876b39" xmlns:ns3="e29b85ed-18c3-4aa1-9352-a89c372114b7" targetNamespace="http://schemas.microsoft.com/office/2006/metadata/properties" ma:root="true" ma:fieldsID="15ff1a198686ba1378f8650914e3fc0c" ns2:_="" ns3:_="">
    <xsd:import namespace="08496985-b4e7-44f6-a0fb-cf9483876b39"/>
    <xsd:import namespace="e29b85ed-18c3-4aa1-9352-a89c372114b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496985-b4e7-44f6-a0fb-cf9483876b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965c139-1191-4e94-91d1-d1b6c7293a0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29b85ed-18c3-4aa1-9352-a89c372114b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a577695-007a-488e-ae47-e5fcc9bb8086}" ma:internalName="TaxCatchAll" ma:showField="CatchAllData" ma:web="e29b85ed-18c3-4aa1-9352-a89c372114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3D5BADF-64E9-42E0-BD37-6C2F95DD1493}">
  <ds:schemaRefs>
    <ds:schemaRef ds:uri="http://schemas.microsoft.com/sharepoint/v3/contenttype/forms"/>
  </ds:schemaRefs>
</ds:datastoreItem>
</file>

<file path=customXml/itemProps2.xml><?xml version="1.0" encoding="utf-8"?>
<ds:datastoreItem xmlns:ds="http://schemas.openxmlformats.org/officeDocument/2006/customXml" ds:itemID="{8509BA19-7834-46AE-AEAC-9699DE21BE27}">
  <ds:schemaRefs>
    <ds:schemaRef ds:uri="http://purl.org/dc/elements/1.1/"/>
    <ds:schemaRef ds:uri="http://schemas.microsoft.com/office/2006/documentManagement/types"/>
    <ds:schemaRef ds:uri="http://purl.org/dc/dcmitype/"/>
    <ds:schemaRef ds:uri="http://schemas.microsoft.com/office/2006/metadata/properties"/>
    <ds:schemaRef ds:uri="e29b85ed-18c3-4aa1-9352-a89c372114b7"/>
    <ds:schemaRef ds:uri="http://schemas.microsoft.com/office/infopath/2007/PartnerControls"/>
    <ds:schemaRef ds:uri="http://schemas.openxmlformats.org/package/2006/metadata/core-properties"/>
    <ds:schemaRef ds:uri="08496985-b4e7-44f6-a0fb-cf9483876b39"/>
    <ds:schemaRef ds:uri="http://www.w3.org/XML/1998/namespace"/>
    <ds:schemaRef ds:uri="http://purl.org/dc/terms/"/>
  </ds:schemaRefs>
</ds:datastoreItem>
</file>

<file path=customXml/itemProps3.xml><?xml version="1.0" encoding="utf-8"?>
<ds:datastoreItem xmlns:ds="http://schemas.openxmlformats.org/officeDocument/2006/customXml" ds:itemID="{E272BAC6-101B-4997-8EC7-E0A951FDD2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8496985-b4e7-44f6-a0fb-cf9483876b39"/>
    <ds:schemaRef ds:uri="e29b85ed-18c3-4aa1-9352-a89c372114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68895</TotalTime>
  <Words>5363</Words>
  <Application>Microsoft Office PowerPoint</Application>
  <PresentationFormat>Widescreen</PresentationFormat>
  <Paragraphs>1277</Paragraphs>
  <Slides>27</Slides>
  <Notes>3</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27</vt:i4>
      </vt:variant>
    </vt:vector>
  </HeadingPairs>
  <TitlesOfParts>
    <vt:vector size="31" baseType="lpstr">
      <vt:lpstr>Arial</vt:lpstr>
      <vt:lpstr>Georgia</vt:lpstr>
      <vt:lpstr>MC-Theme2</vt:lpstr>
      <vt:lpstr>Office Theme</vt:lpstr>
      <vt:lpstr>PowerPoint Presentation</vt:lpstr>
      <vt:lpstr>PowerPoint Presentation</vt:lpstr>
      <vt:lpstr>PowerPoint Presentation</vt:lpstr>
      <vt:lpstr>PowerPoint Presentation</vt:lpstr>
      <vt:lpstr>40% of adults find OOH ads with timely content of greater interest and highest interest among men, adults 30-44, Black and Hispanic Americans, high income and education HHs.</vt:lpstr>
      <vt:lpstr>Over 60 percent of adults find these dynamic OOH ad messages to be helpful, with local updates on weather/traffic conditions and food/drink dining options noted as most helpful.  </vt:lpstr>
      <vt:lpstr>75% of adults are concerned about the use of their personal information to target them with online ads, with highest concern among adults 30-44, high income and education HHs.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Demographic breakdown of adults 18-64.</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Harry</dc:creator>
  <cp:lastModifiedBy>Steve Nicklin</cp:lastModifiedBy>
  <cp:revision>1023</cp:revision>
  <cp:lastPrinted>2023-05-02T21:01:29Z</cp:lastPrinted>
  <dcterms:created xsi:type="dcterms:W3CDTF">2018-01-22T16:53:35Z</dcterms:created>
  <dcterms:modified xsi:type="dcterms:W3CDTF">2023-05-02T21:14:06Z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0x0101004BD0B955D17822488E3D6493B9383791</vt:lpwstr>
  </property>
  <property fmtid="{D5CDD505-2E9C-101B-9397-08002B2CF9AE}" pid="3" name="MediaServiceImageTags">
    <vt:lpwstr/>
  </property>
</Properties>
</file>